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Lst>
  <p:notesMasterIdLst>
    <p:notesMasterId r:id="rId16"/>
  </p:notesMasterIdLst>
  <p:sldIdLst>
    <p:sldId id="259" r:id="rId5"/>
    <p:sldId id="260" r:id="rId6"/>
    <p:sldId id="261" r:id="rId7"/>
    <p:sldId id="278" r:id="rId8"/>
    <p:sldId id="273" r:id="rId9"/>
    <p:sldId id="258" r:id="rId10"/>
    <p:sldId id="277" r:id="rId11"/>
    <p:sldId id="275" r:id="rId12"/>
    <p:sldId id="276" r:id="rId13"/>
    <p:sldId id="257"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202" autoAdjust="0"/>
  </p:normalViewPr>
  <p:slideViewPr>
    <p:cSldViewPr snapToGrid="0">
      <p:cViewPr varScale="1">
        <p:scale>
          <a:sx n="73" d="100"/>
          <a:sy n="73" d="100"/>
        </p:scale>
        <p:origin x="404" y="36"/>
      </p:cViewPr>
      <p:guideLst/>
    </p:cSldViewPr>
  </p:slideViewPr>
  <p:outlineViewPr>
    <p:cViewPr>
      <p:scale>
        <a:sx n="33" d="100"/>
        <a:sy n="33" d="100"/>
      </p:scale>
      <p:origin x="0" y="-588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yush singh" userId="6478f02b736928c2" providerId="LiveId" clId="{9381C3FB-91E5-45CB-8679-6493E4CFCF0E}"/>
    <pc:docChg chg="custSel addSld delSld modSld">
      <pc:chgData name="piyush singh" userId="6478f02b736928c2" providerId="LiveId" clId="{9381C3FB-91E5-45CB-8679-6493E4CFCF0E}" dt="2023-04-28T09:42:51.139" v="251" actId="255"/>
      <pc:docMkLst>
        <pc:docMk/>
      </pc:docMkLst>
      <pc:sldChg chg="modSp mod">
        <pc:chgData name="piyush singh" userId="6478f02b736928c2" providerId="LiveId" clId="{9381C3FB-91E5-45CB-8679-6493E4CFCF0E}" dt="2023-04-28T09:38:23.352" v="235" actId="20577"/>
        <pc:sldMkLst>
          <pc:docMk/>
          <pc:sldMk cId="745857778" sldId="273"/>
        </pc:sldMkLst>
        <pc:spChg chg="mod">
          <ac:chgData name="piyush singh" userId="6478f02b736928c2" providerId="LiveId" clId="{9381C3FB-91E5-45CB-8679-6493E4CFCF0E}" dt="2023-04-28T09:38:23.352" v="235" actId="20577"/>
          <ac:spMkLst>
            <pc:docMk/>
            <pc:sldMk cId="745857778" sldId="273"/>
            <ac:spMk id="3" creationId="{A6AFA108-4745-5B3C-E4E5-44EA7D829192}"/>
          </ac:spMkLst>
        </pc:spChg>
      </pc:sldChg>
      <pc:sldChg chg="del">
        <pc:chgData name="piyush singh" userId="6478f02b736928c2" providerId="LiveId" clId="{9381C3FB-91E5-45CB-8679-6493E4CFCF0E}" dt="2023-04-28T09:13:34.434" v="0" actId="2696"/>
        <pc:sldMkLst>
          <pc:docMk/>
          <pc:sldMk cId="3960597471" sldId="274"/>
        </pc:sldMkLst>
      </pc:sldChg>
      <pc:sldChg chg="addSp delSp modSp mod">
        <pc:chgData name="piyush singh" userId="6478f02b736928c2" providerId="LiveId" clId="{9381C3FB-91E5-45CB-8679-6493E4CFCF0E}" dt="2023-04-28T09:25:12.176" v="164" actId="1076"/>
        <pc:sldMkLst>
          <pc:docMk/>
          <pc:sldMk cId="2220305472" sldId="276"/>
        </pc:sldMkLst>
        <pc:spChg chg="mod">
          <ac:chgData name="piyush singh" userId="6478f02b736928c2" providerId="LiveId" clId="{9381C3FB-91E5-45CB-8679-6493E4CFCF0E}" dt="2023-04-28T09:25:12.176" v="164" actId="1076"/>
          <ac:spMkLst>
            <pc:docMk/>
            <pc:sldMk cId="2220305472" sldId="276"/>
            <ac:spMk id="7" creationId="{1CF300A0-0F93-20D1-4762-A78C0C217181}"/>
          </ac:spMkLst>
        </pc:spChg>
        <pc:picChg chg="add mod">
          <ac:chgData name="piyush singh" userId="6478f02b736928c2" providerId="LiveId" clId="{9381C3FB-91E5-45CB-8679-6493E4CFCF0E}" dt="2023-04-28T09:25:07.200" v="163" actId="1076"/>
          <ac:picMkLst>
            <pc:docMk/>
            <pc:sldMk cId="2220305472" sldId="276"/>
            <ac:picMk id="3" creationId="{49662931-4C06-E26B-9EAF-F745743E6017}"/>
          </ac:picMkLst>
        </pc:picChg>
        <pc:picChg chg="del">
          <ac:chgData name="piyush singh" userId="6478f02b736928c2" providerId="LiveId" clId="{9381C3FB-91E5-45CB-8679-6493E4CFCF0E}" dt="2023-04-28T09:13:49.314" v="1" actId="21"/>
          <ac:picMkLst>
            <pc:docMk/>
            <pc:sldMk cId="2220305472" sldId="276"/>
            <ac:picMk id="9" creationId="{A69584EC-9678-0DDA-1EAF-7DE9D2F0B581}"/>
          </ac:picMkLst>
        </pc:picChg>
      </pc:sldChg>
      <pc:sldChg chg="delSp modSp new mod">
        <pc:chgData name="piyush singh" userId="6478f02b736928c2" providerId="LiveId" clId="{9381C3FB-91E5-45CB-8679-6493E4CFCF0E}" dt="2023-04-28T09:42:51.139" v="251" actId="255"/>
        <pc:sldMkLst>
          <pc:docMk/>
          <pc:sldMk cId="767003028" sldId="278"/>
        </pc:sldMkLst>
        <pc:spChg chg="mod">
          <ac:chgData name="piyush singh" userId="6478f02b736928c2" providerId="LiveId" clId="{9381C3FB-91E5-45CB-8679-6493E4CFCF0E}" dt="2023-04-28T09:35:56.370" v="204" actId="20577"/>
          <ac:spMkLst>
            <pc:docMk/>
            <pc:sldMk cId="767003028" sldId="278"/>
            <ac:spMk id="2" creationId="{6B458045-1517-FFCD-FABD-AC04B831FC76}"/>
          </ac:spMkLst>
        </pc:spChg>
        <pc:spChg chg="mod">
          <ac:chgData name="piyush singh" userId="6478f02b736928c2" providerId="LiveId" clId="{9381C3FB-91E5-45CB-8679-6493E4CFCF0E}" dt="2023-04-28T09:42:51.139" v="251" actId="255"/>
          <ac:spMkLst>
            <pc:docMk/>
            <pc:sldMk cId="767003028" sldId="278"/>
            <ac:spMk id="3" creationId="{3E327FF1-DE14-7098-9636-BB23B99D4A5C}"/>
          </ac:spMkLst>
        </pc:spChg>
        <pc:spChg chg="del">
          <ac:chgData name="piyush singh" userId="6478f02b736928c2" providerId="LiveId" clId="{9381C3FB-91E5-45CB-8679-6493E4CFCF0E}" dt="2023-04-28T09:33:39.561" v="189" actId="21"/>
          <ac:spMkLst>
            <pc:docMk/>
            <pc:sldMk cId="767003028" sldId="278"/>
            <ac:spMk id="4" creationId="{EBE8880F-7DA3-1992-C374-2024112C30EE}"/>
          </ac:spMkLst>
        </pc:spChg>
      </pc:sldChg>
      <pc:sldChg chg="delSp modSp new del mod">
        <pc:chgData name="piyush singh" userId="6478f02b736928c2" providerId="LiveId" clId="{9381C3FB-91E5-45CB-8679-6493E4CFCF0E}" dt="2023-04-28T09:32:31.784" v="187" actId="2696"/>
        <pc:sldMkLst>
          <pc:docMk/>
          <pc:sldMk cId="1631119873" sldId="278"/>
        </pc:sldMkLst>
        <pc:spChg chg="mod">
          <ac:chgData name="piyush singh" userId="6478f02b736928c2" providerId="LiveId" clId="{9381C3FB-91E5-45CB-8679-6493E4CFCF0E}" dt="2023-04-28T09:26:43.284" v="183" actId="14100"/>
          <ac:spMkLst>
            <pc:docMk/>
            <pc:sldMk cId="1631119873" sldId="278"/>
            <ac:spMk id="2" creationId="{84ED6BCA-A011-B54A-103A-59438023B4FA}"/>
          </ac:spMkLst>
        </pc:spChg>
        <pc:spChg chg="mod">
          <ac:chgData name="piyush singh" userId="6478f02b736928c2" providerId="LiveId" clId="{9381C3FB-91E5-45CB-8679-6493E4CFCF0E}" dt="2023-04-28T09:28:16.323" v="186" actId="14100"/>
          <ac:spMkLst>
            <pc:docMk/>
            <pc:sldMk cId="1631119873" sldId="278"/>
            <ac:spMk id="3" creationId="{0B1A916B-E7E1-493C-042F-26AEAC18C913}"/>
          </ac:spMkLst>
        </pc:spChg>
        <pc:spChg chg="del">
          <ac:chgData name="piyush singh" userId="6478f02b736928c2" providerId="LiveId" clId="{9381C3FB-91E5-45CB-8679-6493E4CFCF0E}" dt="2023-04-28T09:25:59.019" v="166" actId="21"/>
          <ac:spMkLst>
            <pc:docMk/>
            <pc:sldMk cId="1631119873" sldId="278"/>
            <ac:spMk id="4" creationId="{4267E6B8-9743-781D-A30D-0F0089648A68}"/>
          </ac:spMkLst>
        </pc:spChg>
        <pc:spChg chg="del">
          <ac:chgData name="piyush singh" userId="6478f02b736928c2" providerId="LiveId" clId="{9381C3FB-91E5-45CB-8679-6493E4CFCF0E}" dt="2023-04-28T09:26:02.312" v="167" actId="21"/>
          <ac:spMkLst>
            <pc:docMk/>
            <pc:sldMk cId="1631119873" sldId="278"/>
            <ac:spMk id="5" creationId="{AFC43972-A1A2-F0FC-8E53-EE28B3CBA18E}"/>
          </ac:spMkLst>
        </pc:spChg>
      </pc:sldChg>
    </pc:docChg>
  </pc:docChgLst>
  <pc:docChgLst>
    <pc:chgData name="piyush singh" userId="6478f02b736928c2" providerId="LiveId" clId="{B3AC202E-7992-49C4-B3D4-F7AC9673CCCE}"/>
    <pc:docChg chg="undo custSel addSld delSld modSld sldOrd">
      <pc:chgData name="piyush singh" userId="6478f02b736928c2" providerId="LiveId" clId="{B3AC202E-7992-49C4-B3D4-F7AC9673CCCE}" dt="2023-03-13T06:02:07.072" v="3428" actId="1076"/>
      <pc:docMkLst>
        <pc:docMk/>
      </pc:docMkLst>
      <pc:sldChg chg="addSp delSp modSp mod">
        <pc:chgData name="piyush singh" userId="6478f02b736928c2" providerId="LiveId" clId="{B3AC202E-7992-49C4-B3D4-F7AC9673CCCE}" dt="2023-03-12T18:59:20.817" v="3212" actId="21"/>
        <pc:sldMkLst>
          <pc:docMk/>
          <pc:sldMk cId="1349847217" sldId="257"/>
        </pc:sldMkLst>
        <pc:spChg chg="mod">
          <ac:chgData name="piyush singh" userId="6478f02b736928c2" providerId="LiveId" clId="{B3AC202E-7992-49C4-B3D4-F7AC9673CCCE}" dt="2023-03-12T17:17:20.573" v="2532" actId="20577"/>
          <ac:spMkLst>
            <pc:docMk/>
            <pc:sldMk cId="1349847217" sldId="257"/>
            <ac:spMk id="2" creationId="{47BB4790-9373-45EB-B7D9-55C919806E04}"/>
          </ac:spMkLst>
        </pc:spChg>
        <pc:spChg chg="mod">
          <ac:chgData name="piyush singh" userId="6478f02b736928c2" providerId="LiveId" clId="{B3AC202E-7992-49C4-B3D4-F7AC9673CCCE}" dt="2023-03-12T17:18:50.892" v="2823" actId="255"/>
          <ac:spMkLst>
            <pc:docMk/>
            <pc:sldMk cId="1349847217" sldId="257"/>
            <ac:spMk id="3" creationId="{B1D0CE80-526E-48B1-B2DA-C85E67C0F85C}"/>
          </ac:spMkLst>
        </pc:spChg>
        <pc:spChg chg="add del mod">
          <ac:chgData name="piyush singh" userId="6478f02b736928c2" providerId="LiveId" clId="{B3AC202E-7992-49C4-B3D4-F7AC9673CCCE}" dt="2023-03-12T17:20:29.626" v="2825"/>
          <ac:spMkLst>
            <pc:docMk/>
            <pc:sldMk cId="1349847217" sldId="257"/>
            <ac:spMk id="8" creationId="{53F13AE9-5FA2-7964-1AFE-50CA46E7DF52}"/>
          </ac:spMkLst>
        </pc:spChg>
        <pc:picChg chg="del">
          <ac:chgData name="piyush singh" userId="6478f02b736928c2" providerId="LiveId" clId="{B3AC202E-7992-49C4-B3D4-F7AC9673CCCE}" dt="2023-03-12T18:59:20.817" v="3212" actId="21"/>
          <ac:picMkLst>
            <pc:docMk/>
            <pc:sldMk cId="1349847217" sldId="257"/>
            <ac:picMk id="7" creationId="{8EA737DB-333C-DBEC-5DC0-FB8F82D14F8D}"/>
          </ac:picMkLst>
        </pc:picChg>
        <pc:picChg chg="del">
          <ac:chgData name="piyush singh" userId="6478f02b736928c2" providerId="LiveId" clId="{B3AC202E-7992-49C4-B3D4-F7AC9673CCCE}" dt="2023-03-12T17:19:04.230" v="2824" actId="21"/>
          <ac:picMkLst>
            <pc:docMk/>
            <pc:sldMk cId="1349847217" sldId="257"/>
            <ac:picMk id="11" creationId="{D2E14100-F835-4C99-9055-0F12058286DE}"/>
          </ac:picMkLst>
        </pc:picChg>
        <pc:picChg chg="add mod">
          <ac:chgData name="piyush singh" userId="6478f02b736928c2" providerId="LiveId" clId="{B3AC202E-7992-49C4-B3D4-F7AC9673CCCE}" dt="2023-03-12T17:20:29.626" v="2825"/>
          <ac:picMkLst>
            <pc:docMk/>
            <pc:sldMk cId="1349847217" sldId="257"/>
            <ac:picMk id="3074" creationId="{A6515E6E-F870-9866-B7AC-BC389FE78736}"/>
          </ac:picMkLst>
        </pc:picChg>
      </pc:sldChg>
      <pc:sldChg chg="addSp delSp modSp mod modTransition">
        <pc:chgData name="piyush singh" userId="6478f02b736928c2" providerId="LiveId" clId="{B3AC202E-7992-49C4-B3D4-F7AC9673CCCE}" dt="2023-03-13T05:50:53.239" v="3338" actId="20577"/>
        <pc:sldMkLst>
          <pc:docMk/>
          <pc:sldMk cId="3966736930" sldId="258"/>
        </pc:sldMkLst>
        <pc:spChg chg="mod">
          <ac:chgData name="piyush singh" userId="6478f02b736928c2" providerId="LiveId" clId="{B3AC202E-7992-49C4-B3D4-F7AC9673CCCE}" dt="2023-03-12T17:10:09.071" v="2041" actId="20577"/>
          <ac:spMkLst>
            <pc:docMk/>
            <pc:sldMk cId="3966736930" sldId="258"/>
            <ac:spMk id="2" creationId="{49EA6424-35BF-4DF1-BD71-2A332E958E2A}"/>
          </ac:spMkLst>
        </pc:spChg>
        <pc:spChg chg="del mod">
          <ac:chgData name="piyush singh" userId="6478f02b736928c2" providerId="LiveId" clId="{B3AC202E-7992-49C4-B3D4-F7AC9673CCCE}" dt="2023-03-12T16:36:30.542" v="731" actId="21"/>
          <ac:spMkLst>
            <pc:docMk/>
            <pc:sldMk cId="3966736930" sldId="258"/>
            <ac:spMk id="3" creationId="{2217540A-297E-4B3C-90A4-CC9A4413CE2E}"/>
          </ac:spMkLst>
        </pc:spChg>
        <pc:spChg chg="add del mod">
          <ac:chgData name="piyush singh" userId="6478f02b736928c2" providerId="LiveId" clId="{B3AC202E-7992-49C4-B3D4-F7AC9673CCCE}" dt="2023-03-12T16:37:13.786" v="737" actId="21"/>
          <ac:spMkLst>
            <pc:docMk/>
            <pc:sldMk cId="3966736930" sldId="258"/>
            <ac:spMk id="5" creationId="{FF82E296-F28B-6FC7-65EA-4CBB0FD65324}"/>
          </ac:spMkLst>
        </pc:spChg>
        <pc:spChg chg="add del mod">
          <ac:chgData name="piyush singh" userId="6478f02b736928c2" providerId="LiveId" clId="{B3AC202E-7992-49C4-B3D4-F7AC9673CCCE}" dt="2023-03-12T16:37:17.283" v="738" actId="21"/>
          <ac:spMkLst>
            <pc:docMk/>
            <pc:sldMk cId="3966736930" sldId="258"/>
            <ac:spMk id="7" creationId="{FFDA6386-258A-1DD3-6BA2-A8F5AE1CCF88}"/>
          </ac:spMkLst>
        </pc:spChg>
        <pc:spChg chg="add del mod">
          <ac:chgData name="piyush singh" userId="6478f02b736928c2" providerId="LiveId" clId="{B3AC202E-7992-49C4-B3D4-F7AC9673CCCE}" dt="2023-03-12T16:37:09.787" v="736" actId="21"/>
          <ac:spMkLst>
            <pc:docMk/>
            <pc:sldMk cId="3966736930" sldId="258"/>
            <ac:spMk id="11" creationId="{1F718A1A-045F-2EB8-8887-23AEF5D14CF4}"/>
          </ac:spMkLst>
        </pc:spChg>
        <pc:spChg chg="add mod">
          <ac:chgData name="piyush singh" userId="6478f02b736928c2" providerId="LiveId" clId="{B3AC202E-7992-49C4-B3D4-F7AC9673CCCE}" dt="2023-03-13T05:18:07.190" v="3300" actId="20577"/>
          <ac:spMkLst>
            <pc:docMk/>
            <pc:sldMk cId="3966736930" sldId="258"/>
            <ac:spMk id="13" creationId="{6F94603A-C257-A49D-565F-FE5CE7098FF8}"/>
          </ac:spMkLst>
        </pc:spChg>
        <pc:spChg chg="add del mod">
          <ac:chgData name="piyush singh" userId="6478f02b736928c2" providerId="LiveId" clId="{B3AC202E-7992-49C4-B3D4-F7AC9673CCCE}" dt="2023-03-12T16:58:07.752" v="1051"/>
          <ac:spMkLst>
            <pc:docMk/>
            <pc:sldMk cId="3966736930" sldId="258"/>
            <ac:spMk id="14" creationId="{0DA3C1D2-9F8E-0082-14FB-5A806A759525}"/>
          </ac:spMkLst>
        </pc:spChg>
        <pc:spChg chg="add del mod">
          <ac:chgData name="piyush singh" userId="6478f02b736928c2" providerId="LiveId" clId="{B3AC202E-7992-49C4-B3D4-F7AC9673CCCE}" dt="2023-03-12T16:58:07.752" v="1053"/>
          <ac:spMkLst>
            <pc:docMk/>
            <pc:sldMk cId="3966736930" sldId="258"/>
            <ac:spMk id="15" creationId="{30E4A594-0793-E6E5-3790-FED5A1B1675B}"/>
          </ac:spMkLst>
        </pc:spChg>
        <pc:spChg chg="add mod">
          <ac:chgData name="piyush singh" userId="6478f02b736928c2" providerId="LiveId" clId="{B3AC202E-7992-49C4-B3D4-F7AC9673CCCE}" dt="2023-03-13T05:19:23.250" v="3327" actId="20577"/>
          <ac:spMkLst>
            <pc:docMk/>
            <pc:sldMk cId="3966736930" sldId="258"/>
            <ac:spMk id="16" creationId="{0DD126CF-C238-9A72-AA0E-17933861D6CF}"/>
          </ac:spMkLst>
        </pc:spChg>
        <pc:spChg chg="add mod">
          <ac:chgData name="piyush singh" userId="6478f02b736928c2" providerId="LiveId" clId="{B3AC202E-7992-49C4-B3D4-F7AC9673CCCE}" dt="2023-03-13T05:50:53.239" v="3338" actId="20577"/>
          <ac:spMkLst>
            <pc:docMk/>
            <pc:sldMk cId="3966736930" sldId="258"/>
            <ac:spMk id="17" creationId="{C204AC08-88BD-79E5-5215-C040E07E5CAD}"/>
          </ac:spMkLst>
        </pc:spChg>
        <pc:picChg chg="del">
          <ac:chgData name="piyush singh" userId="6478f02b736928c2" providerId="LiveId" clId="{B3AC202E-7992-49C4-B3D4-F7AC9673CCCE}" dt="2023-03-12T16:36:45.060" v="734" actId="21"/>
          <ac:picMkLst>
            <pc:docMk/>
            <pc:sldMk cId="3966736930" sldId="258"/>
            <ac:picMk id="8" creationId="{6F6F1BE9-F0C4-46DC-91BA-5F4B45093B20}"/>
          </ac:picMkLst>
        </pc:picChg>
        <pc:picChg chg="del">
          <ac:chgData name="piyush singh" userId="6478f02b736928c2" providerId="LiveId" clId="{B3AC202E-7992-49C4-B3D4-F7AC9673CCCE}" dt="2023-03-12T16:36:33.757" v="732" actId="21"/>
          <ac:picMkLst>
            <pc:docMk/>
            <pc:sldMk cId="3966736930" sldId="258"/>
            <ac:picMk id="10" creationId="{AB22055B-C672-4A29-A75A-BF6CA5461905}"/>
          </ac:picMkLst>
        </pc:picChg>
        <pc:picChg chg="del">
          <ac:chgData name="piyush singh" userId="6478f02b736928c2" providerId="LiveId" clId="{B3AC202E-7992-49C4-B3D4-F7AC9673CCCE}" dt="2023-03-12T16:36:38.382" v="733" actId="21"/>
          <ac:picMkLst>
            <pc:docMk/>
            <pc:sldMk cId="3966736930" sldId="258"/>
            <ac:picMk id="12" creationId="{874FDFF7-0DFC-4712-8AE1-D19EA660B89B}"/>
          </ac:picMkLst>
        </pc:picChg>
      </pc:sldChg>
      <pc:sldChg chg="addSp delSp modSp mod modTransition">
        <pc:chgData name="piyush singh" userId="6478f02b736928c2" providerId="LiveId" clId="{B3AC202E-7992-49C4-B3D4-F7AC9673CCCE}" dt="2023-03-13T05:26:44.995" v="3328"/>
        <pc:sldMkLst>
          <pc:docMk/>
          <pc:sldMk cId="732293291" sldId="259"/>
        </pc:sldMkLst>
        <pc:spChg chg="mod">
          <ac:chgData name="piyush singh" userId="6478f02b736928c2" providerId="LiveId" clId="{B3AC202E-7992-49C4-B3D4-F7AC9673CCCE}" dt="2023-03-12T16:06:19.601" v="10" actId="20577"/>
          <ac:spMkLst>
            <pc:docMk/>
            <pc:sldMk cId="732293291" sldId="259"/>
            <ac:spMk id="3" creationId="{16726D00-6671-49B9-B158-E8FE9A305797}"/>
          </ac:spMkLst>
        </pc:spChg>
        <pc:spChg chg="add del mod">
          <ac:chgData name="piyush singh" userId="6478f02b736928c2" providerId="LiveId" clId="{B3AC202E-7992-49C4-B3D4-F7AC9673CCCE}" dt="2023-03-12T16:06:12.459" v="5"/>
          <ac:spMkLst>
            <pc:docMk/>
            <pc:sldMk cId="732293291" sldId="259"/>
            <ac:spMk id="5" creationId="{4CA9D61A-2AEF-420E-4FE2-1E6292728DA7}"/>
          </ac:spMkLst>
        </pc:spChg>
        <pc:picChg chg="del">
          <ac:chgData name="piyush singh" userId="6478f02b736928c2" providerId="LiveId" clId="{B3AC202E-7992-49C4-B3D4-F7AC9673CCCE}" dt="2023-03-12T16:05:18.982" v="0" actId="21"/>
          <ac:picMkLst>
            <pc:docMk/>
            <pc:sldMk cId="732293291" sldId="259"/>
            <ac:picMk id="6" creationId="{49C250E6-60C6-4D98-8C94-8D2F836D8F29}"/>
          </ac:picMkLst>
        </pc:picChg>
        <pc:picChg chg="add del mod">
          <ac:chgData name="piyush singh" userId="6478f02b736928c2" providerId="LiveId" clId="{B3AC202E-7992-49C4-B3D4-F7AC9673CCCE}" dt="2023-03-12T16:05:23.338" v="2" actId="21"/>
          <ac:picMkLst>
            <pc:docMk/>
            <pc:sldMk cId="732293291" sldId="259"/>
            <ac:picMk id="7" creationId="{B3FA6021-E604-DC4C-5B12-F7DA9CB186C9}"/>
          </ac:picMkLst>
        </pc:picChg>
        <pc:picChg chg="add mod">
          <ac:chgData name="piyush singh" userId="6478f02b736928c2" providerId="LiveId" clId="{B3AC202E-7992-49C4-B3D4-F7AC9673CCCE}" dt="2023-03-12T16:06:12.459" v="5"/>
          <ac:picMkLst>
            <pc:docMk/>
            <pc:sldMk cId="732293291" sldId="259"/>
            <ac:picMk id="1026" creationId="{75286191-B4C0-0920-7CAB-D20274856FE9}"/>
          </ac:picMkLst>
        </pc:picChg>
      </pc:sldChg>
      <pc:sldChg chg="modSp mod modTransition">
        <pc:chgData name="piyush singh" userId="6478f02b736928c2" providerId="LiveId" clId="{B3AC202E-7992-49C4-B3D4-F7AC9673CCCE}" dt="2023-03-13T05:26:54.886" v="3329"/>
        <pc:sldMkLst>
          <pc:docMk/>
          <pc:sldMk cId="2205158642" sldId="260"/>
        </pc:sldMkLst>
        <pc:spChg chg="mod">
          <ac:chgData name="piyush singh" userId="6478f02b736928c2" providerId="LiveId" clId="{B3AC202E-7992-49C4-B3D4-F7AC9673CCCE}" dt="2023-03-12T16:14:28.705" v="103" actId="20577"/>
          <ac:spMkLst>
            <pc:docMk/>
            <pc:sldMk cId="2205158642" sldId="260"/>
            <ac:spMk id="3" creationId="{186DD3DD-072F-4103-B534-27A7CD671D9A}"/>
          </ac:spMkLst>
        </pc:spChg>
        <pc:spChg chg="mod">
          <ac:chgData name="piyush singh" userId="6478f02b736928c2" providerId="LiveId" clId="{B3AC202E-7992-49C4-B3D4-F7AC9673CCCE}" dt="2023-03-12T16:14:46.351" v="141" actId="20577"/>
          <ac:spMkLst>
            <pc:docMk/>
            <pc:sldMk cId="2205158642" sldId="260"/>
            <ac:spMk id="10" creationId="{1881F792-2AB4-99AA-5B47-681B644943A2}"/>
          </ac:spMkLst>
        </pc:spChg>
      </pc:sldChg>
      <pc:sldChg chg="addSp delSp modSp mod ord modTransition">
        <pc:chgData name="piyush singh" userId="6478f02b736928c2" providerId="LiveId" clId="{B3AC202E-7992-49C4-B3D4-F7AC9673CCCE}" dt="2023-03-13T05:27:00.703" v="3330"/>
        <pc:sldMkLst>
          <pc:docMk/>
          <pc:sldMk cId="1703968215" sldId="261"/>
        </pc:sldMkLst>
        <pc:spChg chg="add del mod">
          <ac:chgData name="piyush singh" userId="6478f02b736928c2" providerId="LiveId" clId="{B3AC202E-7992-49C4-B3D4-F7AC9673CCCE}" dt="2023-03-12T16:23:12.064" v="195" actId="21"/>
          <ac:spMkLst>
            <pc:docMk/>
            <pc:sldMk cId="1703968215" sldId="261"/>
            <ac:spMk id="6" creationId="{C520DF45-E680-65CC-525D-8E76CB76BD5A}"/>
          </ac:spMkLst>
        </pc:spChg>
        <pc:spChg chg="add del mod">
          <ac:chgData name="piyush singh" userId="6478f02b736928c2" providerId="LiveId" clId="{B3AC202E-7992-49C4-B3D4-F7AC9673CCCE}" dt="2023-03-12T19:00:53.633" v="3243" actId="478"/>
          <ac:spMkLst>
            <pc:docMk/>
            <pc:sldMk cId="1703968215" sldId="261"/>
            <ac:spMk id="7" creationId="{C050DFBB-5952-8AB0-D445-0CB9DE3707B9}"/>
          </ac:spMkLst>
        </pc:spChg>
        <pc:spChg chg="add del mod">
          <ac:chgData name="piyush singh" userId="6478f02b736928c2" providerId="LiveId" clId="{B3AC202E-7992-49C4-B3D4-F7AC9673CCCE}" dt="2023-03-12T16:35:57.978" v="726" actId="20577"/>
          <ac:spMkLst>
            <pc:docMk/>
            <pc:sldMk cId="1703968215" sldId="261"/>
            <ac:spMk id="8" creationId="{C71F5DD0-1F4C-45C4-8BEC-33AB4B47BF98}"/>
          </ac:spMkLst>
        </pc:spChg>
        <pc:spChg chg="del">
          <ac:chgData name="piyush singh" userId="6478f02b736928c2" providerId="LiveId" clId="{B3AC202E-7992-49C4-B3D4-F7AC9673CCCE}" dt="2023-03-12T16:23:01.125" v="194" actId="21"/>
          <ac:spMkLst>
            <pc:docMk/>
            <pc:sldMk cId="1703968215" sldId="261"/>
            <ac:spMk id="9" creationId="{CECA5D41-8779-43E7-AC6F-3AFF246240B3}"/>
          </ac:spMkLst>
        </pc:spChg>
      </pc:sldChg>
      <pc:sldChg chg="del">
        <pc:chgData name="piyush singh" userId="6478f02b736928c2" providerId="LiveId" clId="{B3AC202E-7992-49C4-B3D4-F7AC9673CCCE}" dt="2023-03-12T17:22:18.197" v="2826" actId="2696"/>
        <pc:sldMkLst>
          <pc:docMk/>
          <pc:sldMk cId="3270563500" sldId="262"/>
        </pc:sldMkLst>
      </pc:sldChg>
      <pc:sldChg chg="del">
        <pc:chgData name="piyush singh" userId="6478f02b736928c2" providerId="LiveId" clId="{B3AC202E-7992-49C4-B3D4-F7AC9673CCCE}" dt="2023-03-12T17:16:34.599" v="2507" actId="2696"/>
        <pc:sldMkLst>
          <pc:docMk/>
          <pc:sldMk cId="800610160" sldId="264"/>
        </pc:sldMkLst>
      </pc:sldChg>
      <pc:sldChg chg="del ord">
        <pc:chgData name="piyush singh" userId="6478f02b736928c2" providerId="LiveId" clId="{B3AC202E-7992-49C4-B3D4-F7AC9673CCCE}" dt="2023-03-12T18:59:43.491" v="3213" actId="47"/>
        <pc:sldMkLst>
          <pc:docMk/>
          <pc:sldMk cId="3184922546" sldId="265"/>
        </pc:sldMkLst>
      </pc:sldChg>
      <pc:sldChg chg="del">
        <pc:chgData name="piyush singh" userId="6478f02b736928c2" providerId="LiveId" clId="{B3AC202E-7992-49C4-B3D4-F7AC9673CCCE}" dt="2023-03-12T17:16:50.263" v="2510" actId="2696"/>
        <pc:sldMkLst>
          <pc:docMk/>
          <pc:sldMk cId="3535429789" sldId="266"/>
        </pc:sldMkLst>
      </pc:sldChg>
      <pc:sldChg chg="addSp delSp modSp mod modTransition">
        <pc:chgData name="piyush singh" userId="6478f02b736928c2" providerId="LiveId" clId="{B3AC202E-7992-49C4-B3D4-F7AC9673CCCE}" dt="2023-03-13T05:28:08.153" v="3337"/>
        <pc:sldMkLst>
          <pc:docMk/>
          <pc:sldMk cId="1134536130" sldId="267"/>
        </pc:sldMkLst>
        <pc:spChg chg="mod">
          <ac:chgData name="piyush singh" userId="6478f02b736928c2" providerId="LiveId" clId="{B3AC202E-7992-49C4-B3D4-F7AC9673CCCE}" dt="2023-03-12T16:22:09.834" v="193" actId="20577"/>
          <ac:spMkLst>
            <pc:docMk/>
            <pc:sldMk cId="1134536130" sldId="267"/>
            <ac:spMk id="2" creationId="{515381D8-DFFF-4518-A87C-2FF7F02CCDA1}"/>
          </ac:spMkLst>
        </pc:spChg>
        <pc:spChg chg="del">
          <ac:chgData name="piyush singh" userId="6478f02b736928c2" providerId="LiveId" clId="{B3AC202E-7992-49C4-B3D4-F7AC9673CCCE}" dt="2023-03-12T16:21:55.564" v="187" actId="21"/>
          <ac:spMkLst>
            <pc:docMk/>
            <pc:sldMk cId="1134536130" sldId="267"/>
            <ac:spMk id="3" creationId="{4DF80084-FC54-42F2-9B3A-553D97B02633}"/>
          </ac:spMkLst>
        </pc:spChg>
        <pc:spChg chg="add del mod">
          <ac:chgData name="piyush singh" userId="6478f02b736928c2" providerId="LiveId" clId="{B3AC202E-7992-49C4-B3D4-F7AC9673CCCE}" dt="2023-03-12T16:22:00.184" v="188" actId="21"/>
          <ac:spMkLst>
            <pc:docMk/>
            <pc:sldMk cId="1134536130" sldId="267"/>
            <ac:spMk id="10" creationId="{C6ADEE87-930C-797A-2C21-DD4C36EF283D}"/>
          </ac:spMkLst>
        </pc:spChg>
      </pc:sldChg>
      <pc:sldChg chg="del">
        <pc:chgData name="piyush singh" userId="6478f02b736928c2" providerId="LiveId" clId="{B3AC202E-7992-49C4-B3D4-F7AC9673CCCE}" dt="2023-03-12T17:16:45.305" v="2509" actId="2696"/>
        <pc:sldMkLst>
          <pc:docMk/>
          <pc:sldMk cId="2066763078" sldId="268"/>
        </pc:sldMkLst>
      </pc:sldChg>
      <pc:sldChg chg="del">
        <pc:chgData name="piyush singh" userId="6478f02b736928c2" providerId="LiveId" clId="{B3AC202E-7992-49C4-B3D4-F7AC9673CCCE}" dt="2023-03-12T17:16:39.528" v="2508" actId="2696"/>
        <pc:sldMkLst>
          <pc:docMk/>
          <pc:sldMk cId="181743724" sldId="271"/>
        </pc:sldMkLst>
      </pc:sldChg>
      <pc:sldChg chg="del">
        <pc:chgData name="piyush singh" userId="6478f02b736928c2" providerId="LiveId" clId="{B3AC202E-7992-49C4-B3D4-F7AC9673CCCE}" dt="2023-03-12T17:17:03.722" v="2511" actId="2696"/>
        <pc:sldMkLst>
          <pc:docMk/>
          <pc:sldMk cId="398137474" sldId="272"/>
        </pc:sldMkLst>
      </pc:sldChg>
      <pc:sldChg chg="addSp delSp modSp mod ord modTransition">
        <pc:chgData name="piyush singh" userId="6478f02b736928c2" providerId="LiveId" clId="{B3AC202E-7992-49C4-B3D4-F7AC9673CCCE}" dt="2023-03-13T05:27:07.682" v="3331"/>
        <pc:sldMkLst>
          <pc:docMk/>
          <pc:sldMk cId="745857778" sldId="273"/>
        </pc:sldMkLst>
        <pc:spChg chg="mod">
          <ac:chgData name="piyush singh" userId="6478f02b736928c2" providerId="LiveId" clId="{B3AC202E-7992-49C4-B3D4-F7AC9673CCCE}" dt="2023-03-12T16:35:50.013" v="717" actId="20577"/>
          <ac:spMkLst>
            <pc:docMk/>
            <pc:sldMk cId="745857778" sldId="273"/>
            <ac:spMk id="2" creationId="{77EA2871-B530-6EF9-B779-8E349D0D4F3D}"/>
          </ac:spMkLst>
        </pc:spChg>
        <pc:spChg chg="mod">
          <ac:chgData name="piyush singh" userId="6478f02b736928c2" providerId="LiveId" clId="{B3AC202E-7992-49C4-B3D4-F7AC9673CCCE}" dt="2023-03-12T16:18:32.360" v="178" actId="255"/>
          <ac:spMkLst>
            <pc:docMk/>
            <pc:sldMk cId="745857778" sldId="273"/>
            <ac:spMk id="3" creationId="{A6AFA108-4745-5B3C-E4E5-44EA7D829192}"/>
          </ac:spMkLst>
        </pc:spChg>
        <pc:spChg chg="del">
          <ac:chgData name="piyush singh" userId="6478f02b736928c2" providerId="LiveId" clId="{B3AC202E-7992-49C4-B3D4-F7AC9673CCCE}" dt="2023-03-12T16:21:35.841" v="186" actId="931"/>
          <ac:spMkLst>
            <pc:docMk/>
            <pc:sldMk cId="745857778" sldId="273"/>
            <ac:spMk id="4" creationId="{361D9B97-8038-28EC-C735-BDD5495B6D57}"/>
          </ac:spMkLst>
        </pc:spChg>
        <pc:picChg chg="add mod">
          <ac:chgData name="piyush singh" userId="6478f02b736928c2" providerId="LiveId" clId="{B3AC202E-7992-49C4-B3D4-F7AC9673CCCE}" dt="2023-03-12T16:21:35.841" v="186" actId="931"/>
          <ac:picMkLst>
            <pc:docMk/>
            <pc:sldMk cId="745857778" sldId="273"/>
            <ac:picMk id="9" creationId="{5B51117D-5562-FC2E-C67A-38C0EE3D9A5F}"/>
          </ac:picMkLst>
        </pc:picChg>
        <pc:picChg chg="del">
          <ac:chgData name="piyush singh" userId="6478f02b736928c2" providerId="LiveId" clId="{B3AC202E-7992-49C4-B3D4-F7AC9673CCCE}" dt="2023-03-12T18:58:54.088" v="3211" actId="21"/>
          <ac:picMkLst>
            <pc:docMk/>
            <pc:sldMk cId="745857778" sldId="273"/>
            <ac:picMk id="2050" creationId="{4DD9F8BB-FBAF-E973-6D79-6C9CF66BF60C}"/>
          </ac:picMkLst>
        </pc:picChg>
        <pc:picChg chg="add del mod">
          <ac:chgData name="piyush singh" userId="6478f02b736928c2" providerId="LiveId" clId="{B3AC202E-7992-49C4-B3D4-F7AC9673CCCE}" dt="2023-03-12T16:21:26.048" v="185" actId="21"/>
          <ac:picMkLst>
            <pc:docMk/>
            <pc:sldMk cId="745857778" sldId="273"/>
            <ac:picMk id="2050" creationId="{96E35F2B-1CD3-771A-708A-A978BAA0815B}"/>
          </ac:picMkLst>
        </pc:picChg>
      </pc:sldChg>
      <pc:sldChg chg="addSp delSp modSp new mod modTransition">
        <pc:chgData name="piyush singh" userId="6478f02b736928c2" providerId="LiveId" clId="{B3AC202E-7992-49C4-B3D4-F7AC9673CCCE}" dt="2023-03-13T05:27:48.676" v="3336"/>
        <pc:sldMkLst>
          <pc:docMk/>
          <pc:sldMk cId="3960597471" sldId="274"/>
        </pc:sldMkLst>
        <pc:spChg chg="mod">
          <ac:chgData name="piyush singh" userId="6478f02b736928c2" providerId="LiveId" clId="{B3AC202E-7992-49C4-B3D4-F7AC9673CCCE}" dt="2023-03-12T17:24:03.081" v="2886" actId="14100"/>
          <ac:spMkLst>
            <pc:docMk/>
            <pc:sldMk cId="3960597471" sldId="274"/>
            <ac:spMk id="2" creationId="{BC288236-8099-F291-9D6B-071A48D69F55}"/>
          </ac:spMkLst>
        </pc:spChg>
        <pc:spChg chg="del">
          <ac:chgData name="piyush singh" userId="6478f02b736928c2" providerId="LiveId" clId="{B3AC202E-7992-49C4-B3D4-F7AC9673CCCE}" dt="2023-03-12T17:23:27.344" v="2840" actId="21"/>
          <ac:spMkLst>
            <pc:docMk/>
            <pc:sldMk cId="3960597471" sldId="274"/>
            <ac:spMk id="3" creationId="{80E899E1-299C-E468-AFC3-5128694AA3D2}"/>
          </ac:spMkLst>
        </pc:spChg>
        <pc:spChg chg="del mod">
          <ac:chgData name="piyush singh" userId="6478f02b736928c2" providerId="LiveId" clId="{B3AC202E-7992-49C4-B3D4-F7AC9673CCCE}" dt="2023-03-12T17:23:17.448" v="2837" actId="21"/>
          <ac:spMkLst>
            <pc:docMk/>
            <pc:sldMk cId="3960597471" sldId="274"/>
            <ac:spMk id="4" creationId="{0BBC7A1D-FEAD-0C01-FE51-D39B52D8D0DA}"/>
          </ac:spMkLst>
        </pc:spChg>
        <pc:spChg chg="del">
          <ac:chgData name="piyush singh" userId="6478f02b736928c2" providerId="LiveId" clId="{B3AC202E-7992-49C4-B3D4-F7AC9673CCCE}" dt="2023-03-12T17:23:21.074" v="2838" actId="21"/>
          <ac:spMkLst>
            <pc:docMk/>
            <pc:sldMk cId="3960597471" sldId="274"/>
            <ac:spMk id="5" creationId="{FAF38441-97AD-39B4-BA06-8141F55C27F6}"/>
          </ac:spMkLst>
        </pc:spChg>
        <pc:spChg chg="del">
          <ac:chgData name="piyush singh" userId="6478f02b736928c2" providerId="LiveId" clId="{B3AC202E-7992-49C4-B3D4-F7AC9673CCCE}" dt="2023-03-12T17:23:24.700" v="2839" actId="21"/>
          <ac:spMkLst>
            <pc:docMk/>
            <pc:sldMk cId="3960597471" sldId="274"/>
            <ac:spMk id="6" creationId="{EBDFD243-1F3B-1C75-57D6-88AE38FFC168}"/>
          </ac:spMkLst>
        </pc:spChg>
        <pc:spChg chg="add del mod">
          <ac:chgData name="piyush singh" userId="6478f02b736928c2" providerId="LiveId" clId="{B3AC202E-7992-49C4-B3D4-F7AC9673CCCE}" dt="2023-03-12T17:24:29.414" v="2892" actId="767"/>
          <ac:spMkLst>
            <pc:docMk/>
            <pc:sldMk cId="3960597471" sldId="274"/>
            <ac:spMk id="7" creationId="{D9CEF7AB-8569-7ABC-AEE5-D2914F665AA4}"/>
          </ac:spMkLst>
        </pc:spChg>
        <pc:spChg chg="add del mod">
          <ac:chgData name="piyush singh" userId="6478f02b736928c2" providerId="LiveId" clId="{B3AC202E-7992-49C4-B3D4-F7AC9673CCCE}" dt="2023-03-12T17:24:28.959" v="2891" actId="767"/>
          <ac:spMkLst>
            <pc:docMk/>
            <pc:sldMk cId="3960597471" sldId="274"/>
            <ac:spMk id="8" creationId="{BDA3F7BB-F47E-D8E8-5448-8F89565BBD45}"/>
          </ac:spMkLst>
        </pc:spChg>
        <pc:spChg chg="add mod">
          <ac:chgData name="piyush singh" userId="6478f02b736928c2" providerId="LiveId" clId="{B3AC202E-7992-49C4-B3D4-F7AC9673CCCE}" dt="2023-03-13T05:18:45.959" v="3317" actId="20577"/>
          <ac:spMkLst>
            <pc:docMk/>
            <pc:sldMk cId="3960597471" sldId="274"/>
            <ac:spMk id="9" creationId="{6295CFB8-B51F-345C-8C92-153EFA7BB06C}"/>
          </ac:spMkLst>
        </pc:spChg>
      </pc:sldChg>
      <pc:sldChg chg="addSp delSp modSp new mod modTransition">
        <pc:chgData name="piyush singh" userId="6478f02b736928c2" providerId="LiveId" clId="{B3AC202E-7992-49C4-B3D4-F7AC9673CCCE}" dt="2023-03-13T05:27:24.204" v="3333"/>
        <pc:sldMkLst>
          <pc:docMk/>
          <pc:sldMk cId="2950584988" sldId="275"/>
        </pc:sldMkLst>
        <pc:spChg chg="mod">
          <ac:chgData name="piyush singh" userId="6478f02b736928c2" providerId="LiveId" clId="{B3AC202E-7992-49C4-B3D4-F7AC9673CCCE}" dt="2023-03-12T17:32:50.356" v="3203" actId="1076"/>
          <ac:spMkLst>
            <pc:docMk/>
            <pc:sldMk cId="2950584988" sldId="275"/>
            <ac:spMk id="2" creationId="{E11FF98E-52AB-E975-9726-76158C617CA9}"/>
          </ac:spMkLst>
        </pc:spChg>
        <pc:spChg chg="del">
          <ac:chgData name="piyush singh" userId="6478f02b736928c2" providerId="LiveId" clId="{B3AC202E-7992-49C4-B3D4-F7AC9673CCCE}" dt="2023-03-12T17:31:44.750" v="3177" actId="21"/>
          <ac:spMkLst>
            <pc:docMk/>
            <pc:sldMk cId="2950584988" sldId="275"/>
            <ac:spMk id="3" creationId="{479DA4A0-167E-93A2-F976-440D7FD3693A}"/>
          </ac:spMkLst>
        </pc:spChg>
        <pc:spChg chg="del">
          <ac:chgData name="piyush singh" userId="6478f02b736928c2" providerId="LiveId" clId="{B3AC202E-7992-49C4-B3D4-F7AC9673CCCE}" dt="2023-03-12T17:31:30.978" v="3174" actId="21"/>
          <ac:spMkLst>
            <pc:docMk/>
            <pc:sldMk cId="2950584988" sldId="275"/>
            <ac:spMk id="4" creationId="{4CE8FBEF-E4E0-E5FD-3B00-F53C448F927D}"/>
          </ac:spMkLst>
        </pc:spChg>
        <pc:spChg chg="del">
          <ac:chgData name="piyush singh" userId="6478f02b736928c2" providerId="LiveId" clId="{B3AC202E-7992-49C4-B3D4-F7AC9673CCCE}" dt="2023-03-12T17:31:36.078" v="3175" actId="21"/>
          <ac:spMkLst>
            <pc:docMk/>
            <pc:sldMk cId="2950584988" sldId="275"/>
            <ac:spMk id="5" creationId="{A6DBB8D8-B1C6-D773-1E4D-A980FE5680F8}"/>
          </ac:spMkLst>
        </pc:spChg>
        <pc:spChg chg="del">
          <ac:chgData name="piyush singh" userId="6478f02b736928c2" providerId="LiveId" clId="{B3AC202E-7992-49C4-B3D4-F7AC9673CCCE}" dt="2023-03-12T17:31:40.686" v="3176" actId="21"/>
          <ac:spMkLst>
            <pc:docMk/>
            <pc:sldMk cId="2950584988" sldId="275"/>
            <ac:spMk id="6" creationId="{CEDDB6EE-EFD2-9639-36CF-B26CBA6D50F9}"/>
          </ac:spMkLst>
        </pc:spChg>
        <pc:picChg chg="add mod">
          <ac:chgData name="piyush singh" userId="6478f02b736928c2" providerId="LiveId" clId="{B3AC202E-7992-49C4-B3D4-F7AC9673CCCE}" dt="2023-03-12T17:33:53.069" v="3207" actId="1076"/>
          <ac:picMkLst>
            <pc:docMk/>
            <pc:sldMk cId="2950584988" sldId="275"/>
            <ac:picMk id="8" creationId="{1CE1FA24-4BF0-52C0-9875-C3F37E19E77E}"/>
          </ac:picMkLst>
        </pc:picChg>
      </pc:sldChg>
      <pc:sldChg chg="addSp delSp modSp new mod">
        <pc:chgData name="piyush singh" userId="6478f02b736928c2" providerId="LiveId" clId="{B3AC202E-7992-49C4-B3D4-F7AC9673CCCE}" dt="2023-03-12T19:05:53.458" v="3299" actId="1076"/>
        <pc:sldMkLst>
          <pc:docMk/>
          <pc:sldMk cId="2220305472" sldId="276"/>
        </pc:sldMkLst>
        <pc:spChg chg="del">
          <ac:chgData name="piyush singh" userId="6478f02b736928c2" providerId="LiveId" clId="{B3AC202E-7992-49C4-B3D4-F7AC9673CCCE}" dt="2023-03-12T19:01:18.108" v="3245" actId="21"/>
          <ac:spMkLst>
            <pc:docMk/>
            <pc:sldMk cId="2220305472" sldId="276"/>
            <ac:spMk id="2" creationId="{32E3983F-2F91-8081-A588-316F330DD231}"/>
          </ac:spMkLst>
        </pc:spChg>
        <pc:spChg chg="del">
          <ac:chgData name="piyush singh" userId="6478f02b736928c2" providerId="LiveId" clId="{B3AC202E-7992-49C4-B3D4-F7AC9673CCCE}" dt="2023-03-12T19:01:23.097" v="3246" actId="21"/>
          <ac:spMkLst>
            <pc:docMk/>
            <pc:sldMk cId="2220305472" sldId="276"/>
            <ac:spMk id="3" creationId="{ECF2B510-177B-3C7A-2C8A-B7328A2830AD}"/>
          </ac:spMkLst>
        </pc:spChg>
        <pc:spChg chg="del">
          <ac:chgData name="piyush singh" userId="6478f02b736928c2" providerId="LiveId" clId="{B3AC202E-7992-49C4-B3D4-F7AC9673CCCE}" dt="2023-03-12T19:01:26.504" v="3247" actId="21"/>
          <ac:spMkLst>
            <pc:docMk/>
            <pc:sldMk cId="2220305472" sldId="276"/>
            <ac:spMk id="4" creationId="{8C7E3092-C4AB-759C-C081-C147B6E1CB59}"/>
          </ac:spMkLst>
        </pc:spChg>
        <pc:spChg chg="del">
          <ac:chgData name="piyush singh" userId="6478f02b736928c2" providerId="LiveId" clId="{B3AC202E-7992-49C4-B3D4-F7AC9673CCCE}" dt="2023-03-12T19:01:31.017" v="3248" actId="21"/>
          <ac:spMkLst>
            <pc:docMk/>
            <pc:sldMk cId="2220305472" sldId="276"/>
            <ac:spMk id="5" creationId="{DFE91F19-498B-51E6-7A60-8C58E0626A92}"/>
          </ac:spMkLst>
        </pc:spChg>
        <pc:spChg chg="del">
          <ac:chgData name="piyush singh" userId="6478f02b736928c2" providerId="LiveId" clId="{B3AC202E-7992-49C4-B3D4-F7AC9673CCCE}" dt="2023-03-12T19:01:34.600" v="3249" actId="21"/>
          <ac:spMkLst>
            <pc:docMk/>
            <pc:sldMk cId="2220305472" sldId="276"/>
            <ac:spMk id="6" creationId="{1E0C80A7-2ABD-DB74-813C-BF1C6B4B6007}"/>
          </ac:spMkLst>
        </pc:spChg>
        <pc:spChg chg="add mod">
          <ac:chgData name="piyush singh" userId="6478f02b736928c2" providerId="LiveId" clId="{B3AC202E-7992-49C4-B3D4-F7AC9673CCCE}" dt="2023-03-12T19:05:48.828" v="3298" actId="14100"/>
          <ac:spMkLst>
            <pc:docMk/>
            <pc:sldMk cId="2220305472" sldId="276"/>
            <ac:spMk id="7" creationId="{1CF300A0-0F93-20D1-4762-A78C0C217181}"/>
          </ac:spMkLst>
        </pc:spChg>
        <pc:picChg chg="add mod">
          <ac:chgData name="piyush singh" userId="6478f02b736928c2" providerId="LiveId" clId="{B3AC202E-7992-49C4-B3D4-F7AC9673CCCE}" dt="2023-03-12T19:05:53.458" v="3299" actId="1076"/>
          <ac:picMkLst>
            <pc:docMk/>
            <pc:sldMk cId="2220305472" sldId="276"/>
            <ac:picMk id="9" creationId="{A69584EC-9678-0DDA-1EAF-7DE9D2F0B581}"/>
          </ac:picMkLst>
        </pc:picChg>
      </pc:sldChg>
      <pc:sldChg chg="addSp delSp modSp new mod">
        <pc:chgData name="piyush singh" userId="6478f02b736928c2" providerId="LiveId" clId="{B3AC202E-7992-49C4-B3D4-F7AC9673CCCE}" dt="2023-03-13T06:02:07.072" v="3428" actId="1076"/>
        <pc:sldMkLst>
          <pc:docMk/>
          <pc:sldMk cId="2894047073" sldId="277"/>
        </pc:sldMkLst>
        <pc:spChg chg="mod">
          <ac:chgData name="piyush singh" userId="6478f02b736928c2" providerId="LiveId" clId="{B3AC202E-7992-49C4-B3D4-F7AC9673CCCE}" dt="2023-03-13T06:02:07.072" v="3428" actId="1076"/>
          <ac:spMkLst>
            <pc:docMk/>
            <pc:sldMk cId="2894047073" sldId="277"/>
            <ac:spMk id="2" creationId="{03E65A03-A2D7-1BD3-C2A9-0E223E7D58FC}"/>
          </ac:spMkLst>
        </pc:spChg>
        <pc:spChg chg="del">
          <ac:chgData name="piyush singh" userId="6478f02b736928c2" providerId="LiveId" clId="{B3AC202E-7992-49C4-B3D4-F7AC9673CCCE}" dt="2023-03-13T05:53:29.361" v="3343" actId="21"/>
          <ac:spMkLst>
            <pc:docMk/>
            <pc:sldMk cId="2894047073" sldId="277"/>
            <ac:spMk id="3" creationId="{6ECE6D20-6E65-9CF9-B054-F3A7EA7362CC}"/>
          </ac:spMkLst>
        </pc:spChg>
        <pc:spChg chg="del">
          <ac:chgData name="piyush singh" userId="6478f02b736928c2" providerId="LiveId" clId="{B3AC202E-7992-49C4-B3D4-F7AC9673CCCE}" dt="2023-03-13T05:53:18.814" v="3340" actId="21"/>
          <ac:spMkLst>
            <pc:docMk/>
            <pc:sldMk cId="2894047073" sldId="277"/>
            <ac:spMk id="4" creationId="{0D24FC2A-FCD2-E2A0-29AF-F6D5E20E28D2}"/>
          </ac:spMkLst>
        </pc:spChg>
        <pc:spChg chg="del">
          <ac:chgData name="piyush singh" userId="6478f02b736928c2" providerId="LiveId" clId="{B3AC202E-7992-49C4-B3D4-F7AC9673CCCE}" dt="2023-03-13T05:53:22.863" v="3341" actId="21"/>
          <ac:spMkLst>
            <pc:docMk/>
            <pc:sldMk cId="2894047073" sldId="277"/>
            <ac:spMk id="5" creationId="{10D75993-4837-CFB5-FF1C-4C80A5598DA9}"/>
          </ac:spMkLst>
        </pc:spChg>
        <pc:spChg chg="del">
          <ac:chgData name="piyush singh" userId="6478f02b736928c2" providerId="LiveId" clId="{B3AC202E-7992-49C4-B3D4-F7AC9673CCCE}" dt="2023-03-13T05:53:25.957" v="3342" actId="21"/>
          <ac:spMkLst>
            <pc:docMk/>
            <pc:sldMk cId="2894047073" sldId="277"/>
            <ac:spMk id="6" creationId="{721ABB26-7A58-3E95-BEA8-8C96E1686752}"/>
          </ac:spMkLst>
        </pc:spChg>
        <pc:spChg chg="add del mod">
          <ac:chgData name="piyush singh" userId="6478f02b736928c2" providerId="LiveId" clId="{B3AC202E-7992-49C4-B3D4-F7AC9673CCCE}" dt="2023-03-13T05:54:05.018" v="3358" actId="21"/>
          <ac:spMkLst>
            <pc:docMk/>
            <pc:sldMk cId="2894047073" sldId="277"/>
            <ac:spMk id="7" creationId="{BF943CF0-4B4C-DBB0-60DB-9F0B7C77082C}"/>
          </ac:spMkLst>
        </pc:spChg>
        <pc:spChg chg="add del mod">
          <ac:chgData name="piyush singh" userId="6478f02b736928c2" providerId="LiveId" clId="{B3AC202E-7992-49C4-B3D4-F7AC9673CCCE}" dt="2023-03-13T05:54:09.590" v="3360" actId="21"/>
          <ac:spMkLst>
            <pc:docMk/>
            <pc:sldMk cId="2894047073" sldId="277"/>
            <ac:spMk id="8" creationId="{77A1F061-C6D6-30BD-C8E9-595302D4009A}"/>
          </ac:spMkLst>
        </pc:spChg>
        <pc:spChg chg="add mod">
          <ac:chgData name="piyush singh" userId="6478f02b736928c2" providerId="LiveId" clId="{B3AC202E-7992-49C4-B3D4-F7AC9673CCCE}" dt="2023-03-13T05:57:39.673" v="3406" actId="207"/>
          <ac:spMkLst>
            <pc:docMk/>
            <pc:sldMk cId="2894047073" sldId="277"/>
            <ac:spMk id="11" creationId="{38F4A1DD-CB7A-39E8-221E-2A0D39EC3509}"/>
          </ac:spMkLst>
        </pc:spChg>
        <pc:spChg chg="add mod">
          <ac:chgData name="piyush singh" userId="6478f02b736928c2" providerId="LiveId" clId="{B3AC202E-7992-49C4-B3D4-F7AC9673CCCE}" dt="2023-03-13T05:59:04.927" v="3410" actId="11529"/>
          <ac:spMkLst>
            <pc:docMk/>
            <pc:sldMk cId="2894047073" sldId="277"/>
            <ac:spMk id="12" creationId="{D25C06E2-360D-0B1B-B84A-850BC01AE4CB}"/>
          </ac:spMkLst>
        </pc:spChg>
        <pc:picChg chg="add mod">
          <ac:chgData name="piyush singh" userId="6478f02b736928c2" providerId="LiveId" clId="{B3AC202E-7992-49C4-B3D4-F7AC9673CCCE}" dt="2023-03-13T06:01:42.553" v="3422" actId="1076"/>
          <ac:picMkLst>
            <pc:docMk/>
            <pc:sldMk cId="2894047073" sldId="277"/>
            <ac:picMk id="1026" creationId="{1472079E-F3C6-51C3-4201-5E23EFDDAC02}"/>
          </ac:picMkLst>
        </pc:picChg>
        <pc:picChg chg="add mod">
          <ac:chgData name="piyush singh" userId="6478f02b736928c2" providerId="LiveId" clId="{B3AC202E-7992-49C4-B3D4-F7AC9673CCCE}" dt="2023-03-13T06:01:54.330" v="3427" actId="14100"/>
          <ac:picMkLst>
            <pc:docMk/>
            <pc:sldMk cId="2894047073" sldId="277"/>
            <ac:picMk id="1028" creationId="{E38A3218-023D-77AF-C49E-E80383A85A7C}"/>
          </ac:picMkLst>
        </pc:picChg>
        <pc:inkChg chg="add">
          <ac:chgData name="piyush singh" userId="6478f02b736928c2" providerId="LiveId" clId="{B3AC202E-7992-49C4-B3D4-F7AC9673CCCE}" dt="2023-03-13T05:55:28.940" v="3365" actId="9405"/>
          <ac:inkMkLst>
            <pc:docMk/>
            <pc:sldMk cId="2894047073" sldId="277"/>
            <ac:inkMk id="9" creationId="{D305EC1F-AE90-0D41-FDC3-4A4D69EBC6FC}"/>
          </ac:inkMkLst>
        </pc:inkChg>
        <pc:inkChg chg="add mod">
          <ac:chgData name="piyush singh" userId="6478f02b736928c2" providerId="LiveId" clId="{B3AC202E-7992-49C4-B3D4-F7AC9673CCCE}" dt="2023-03-13T05:57:07.530" v="3382" actId="1076"/>
          <ac:inkMkLst>
            <pc:docMk/>
            <pc:sldMk cId="2894047073" sldId="277"/>
            <ac:inkMk id="10" creationId="{C4585A53-30EB-7C3F-480F-7E66BB35B84D}"/>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5:55:28.928"/>
    </inkml:context>
    <inkml:brush xml:id="br0">
      <inkml:brushProperty name="width" value="0.05" units="cm"/>
      <inkml:brushProperty name="height" value="0.05" units="cm"/>
      <inkml:brushProperty name="color" value="#FFFFFF"/>
    </inkml:brush>
  </inkml:definitions>
  <inkml:trace contextRef="#ctx0" brushRef="#br0">342 225 24575,'179'1'0,"209"-3"0,-383 2 0,16 0 0,0-1 0,34-7 0,-54 8 0,0 0 0,0 0 0,0 0 0,0-1 0,0 1 0,0 0 0,0 0 0,0-1 0,0 1 0,0-1 0,0 1 0,0-1 0,0 1 0,0-1 0,0 1 0,-1-1 0,1 0 0,0 0 0,0 1 0,-1-1 0,2-2 0,-2 3 0,0-1 0,-1 0 0,1 0 0,0 1 0,-1-1 0,1 0 0,0 1 0,-1-1 0,1 0 0,-1 1 0,1-1 0,-1 1 0,1-1 0,-1 1 0,0-1 0,1 1 0,-1-1 0,0 1 0,1 0 0,-1-1 0,-1 1 0,-7-5 0,-1 2 0,0-1 0,-12-2 0,-48-5 0,0 4 0,-132 2 0,143 5 0,-405 2 0,457-2 0,1 0 0,-1 0 0,1-1 0,0 0 0,-1 0 0,1 0 0,-8-4 0,13 5 0,-1-1 0,1 0 0,0 0 0,-1 1 0,1-1 0,0 0 0,0 0 0,-1 0 0,1-1 0,0 1 0,0 0 0,0 0 0,0 0 0,0-1 0,1 1 0,-1-1 0,0 1 0,1 0 0,-1-1 0,1 1 0,-1-1 0,1 0 0,0 1 0,-1-1 0,1 1 0,0-1 0,0 1 0,0-1 0,0 0 0,1 1 0,-1-1 0,0 1 0,1-1 0,0-2 0,1 0 0,0 0 0,0 0 0,0 0 0,0 0 0,1 0 0,0 0 0,0 1 0,0-1 0,0 1 0,0 0 0,1 0 0,0 0 0,-1 0 0,1 1 0,0-1 0,0 1 0,0 0 0,1 0 0,-1 1 0,8-3 0,7-1 0,0 1 0,0 0 0,31-2 0,30 2 0,0 4 0,-1 2 0,148 26 0,-218-27 0,-4 0 0,-1-1 0,1 1 0,0 0 0,-1 0 0,1 1 0,-1 0 0,1-1 0,-1 1 0,0 1 0,0-1 0,6 5 0,-10-7 0,0 0 0,0 1 0,1-1 0,-1 0 0,0 1 0,0-1 0,0 1 0,0-1 0,1 0 0,-1 1 0,0-1 0,0 1 0,0-1 0,0 0 0,0 1 0,0-1 0,0 1 0,0-1 0,0 1 0,0-1 0,0 0 0,-1 1 0,1-1 0,0 1 0,0-1 0,0 0 0,0 1 0,-1-1 0,1 0 0,0 1 0,0-1 0,-1 0 0,1 1 0,-1-1 0,-12 11 0,13-11 0,-11 6 0,1 0 0,0-1 0,-1 0 0,0-1 0,0 0 0,-1-1 0,1-1 0,-15 3 0,-96 2 0,110-7 0,-227-1 0,134 0 0,145 1 0,91-2 0,-111 0 0,0-1 0,0 0 0,0-2 0,28-9 0,-44 12 0,0 1 0,-1-1 0,1 0 0,-1 0 0,1-1 0,-1 1 0,0-1 0,5-5 0,-7 7 0,0 1 0,-1-1 0,1 0 0,-1 0 0,0 1 0,1-1 0,-1 0 0,1 0 0,-1 0 0,0 1 0,0-1 0,0 0 0,1 0 0,-1 0 0,0 0 0,0 0 0,0 1 0,0-3 0,-1 2 0,1 0 0,-1 0 0,1 0 0,-1 0 0,0 0 0,1 0 0,-1 0 0,0 0 0,0 0 0,0 1 0,0-1 0,1 0 0,-1 0 0,0 1 0,0-1 0,0 1 0,0-1 0,-2 0 0,-17-7 0,0 1 0,0 0 0,0 2 0,-1 0 0,1 1 0,-1 1 0,0 1 0,0 1 0,0 1 0,-37 4 0,49-2 0,1 0 0,-1 1 0,1-1 0,0 1 0,0 1 0,1 0 0,-1 0 0,1 0 0,0 1 0,0 0 0,0 1 0,1-1 0,0 1 0,0 0 0,-10 13 0,11-11 0,-1-1 0,1 1 0,1 0 0,0 1 0,0-1 0,0 1 0,1 0 0,0 0 0,1 0 0,0 0 0,1 0 0,-1 0 0,2 1 0,-1 10 0,2-16 0,-1 0 0,1 1 0,0-1 0,0 0 0,0 0 0,0 0 0,1 0 0,-1 0 0,1 0 0,0 0 0,0-1 0,1 1 0,-1 0 0,1-1 0,5 6 0,-3-6 0,-1 1 0,1-1 0,0 0 0,0 0 0,0-1 0,0 1 0,0-1 0,1 0 0,-1-1 0,10 2 0,1-1 0,1 0 0,-1-2 0,0 0 0,1-1 0,-1-1 0,0 0 0,20-5 0,-27 4 0,4 1 0,-1-2 0,-1 0 0,14-5 0,-21 7 0,0-1 0,1 0 0,-1 1 0,0-2 0,-1 1 0,1 0 0,0-1 0,-1 1 0,0-1 0,6-8 0,-6 6 0,1 0 0,-1-1 0,0 1 0,0 0 0,-1-1 0,0 0 0,0 0 0,0 0 0,-1 0 0,1-13 0,-2 15 0,0 1 0,-1 0 0,0-1 0,1 1 0,-1-1 0,-1 1 0,1 0 0,-1 0 0,1 0 0,-1 0 0,0 0 0,-1 0 0,1 0 0,-1 0 0,1 1 0,-1 0 0,0-1 0,-4-2 0,-7-4 0,0 1 0,0 1 0,-1 0 0,1 1 0,-2 0 0,1 1 0,-1 1 0,0 1 0,0 0 0,0 1 0,-28-2 0,35 5 0,0 0 0,1 0 0,-1 0 0,0 1 0,1 1 0,-1 0 0,0 0 0,1 0 0,0 1 0,-9 4 0,13-5 0,-1 1 0,1-1 0,0 1 0,1 0 0,-1 0 0,0 0 0,1 0 0,0 1 0,-1-1 0,1 1 0,1 0 0,-1 0 0,1 0 0,-1 0 0,1 0 0,0 1 0,1-1 0,-1 1 0,1-1 0,-1 6 0,1-6 0,0 0 0,0 1 0,1-1 0,0 1 0,0-1 0,0 0 0,0 1 0,1-1 0,0 1 0,0-1 0,0 0 0,0 0 0,3 6 0,-2-7 0,0 0 0,1 1 0,-1-1 0,1 0 0,0-1 0,0 1 0,0 0 0,0-1 0,0 1 0,1-1 0,-1 0 0,1 0 0,0-1 0,7 3 0,6 3 0,1 0 0,0-2 0,0 0 0,0-1 0,29 2 0,-43-6 0,1 1 0,-1-1 0,1-1 0,-1 1 0,1-1 0,-1 0 0,1 0 0,-1 0 0,0 0 0,1-1 0,-1 0 0,0 0 0,0 0 0,0 0 0,0-1 0,-1 1 0,1-1 0,-1 0 0,1 0 0,-1 0 0,0-1 0,0 1 0,-1-1 0,1 0 0,-1 0 0,1 0 0,-1 0 0,1-5 0,1 2 0,-2 0 0,1-1 0,-1 1 0,0-1 0,0 0 0,0-12 0,-2 18 0,0 0 0,0 0 0,0-1 0,-1 1 0,1 0 0,-1 0 0,1-1 0,-1 1 0,0 0 0,0 0 0,0 0 0,0 0 0,0 0 0,0 0 0,-1 0 0,1 1 0,-1-1 0,1 0 0,-1 1 0,0-1 0,1 1 0,-1-1 0,0 1 0,0 0 0,0 0 0,0 0 0,-3-1 0,-4-1 0,0 0 0,0 1 0,0 0 0,0 0 0,0 1 0,-1 1 0,1-1 0,0 2 0,0-1 0,-1 1 0,1 0 0,0 1 0,0 0 0,0 1 0,0 0 0,1 0 0,-12 6 0,12-1 0,-1 0 0,1 1 0,1 0 0,0 0 0,0 0 0,0 1 0,2 0 0,-8 14 0,-4 8 0,16-31 0,0 0 0,1 0 0,-1 1 0,0-1 0,0 0 0,1 1 0,-1-1 0,1 1 0,-1-1 0,1 1 0,0-1 0,0 1 0,-1-1 0,1 1 0,0-1 0,0 1 0,1-1 0,-1 1 0,0-1 0,1 3 0,0-3 0,0 0 0,0 0 0,0 1 0,0-1 0,0 0 0,0 0 0,1 0 0,-1 0 0,0-1 0,1 1 0,-1 0 0,0-1 0,1 1 0,-1 0 0,1-1 0,-1 0 0,1 1 0,-1-1 0,1 0 0,2 0 0,4 1 0,1-1 0,-1-1 0,0 1 0,1-2 0,-1 1 0,0-1 0,0 0 0,0-1 0,9-3 0,-3 0 0,1-1 0,-1 0 0,25-19 0,-36 23 0,1 1 0,-1-1 0,-1 0 0,1 0 0,0 0 0,-1-1 0,1 1 0,-1-1 0,0 1 0,0-1 0,-1 0 0,2-4 0,-2 7 0,-1 0 0,0 0 0,0 0 0,0-1 0,1 1 0,-1 0 0,0 0 0,-1 0 0,1 0 0,0-1 0,0 1 0,0 0 0,-1 0 0,1 0 0,0 0 0,-1 0 0,1 0 0,-2-2 0,1 2 0,0 0 0,0 0 0,-1 0 0,1 0 0,0 0 0,-1 0 0,1 0 0,-1 0 0,1 1 0,-1-1 0,1 0 0,-1 1 0,1 0 0,-1-1 0,1 1 0,-4-1 0,2 1 0,-1 0 0,1-1 0,0 1 0,0 0 0,-1 1 0,1-1 0,0 1 0,0-1 0,-1 1 0,1 0 0,0 0 0,0 0 0,0 1 0,0-1 0,0 1 0,1-1 0,-1 1 0,0 0 0,1 0 0,-1 0 0,1 1 0,0-1 0,-1 0 0,1 1 0,0 0 0,1-1 0,-4 6 0,-1 6 0,0 0 0,1 1 0,0 0 0,-4 27 0,-4 9 0,11-46 0,1 0 0,-1 0 0,1 0 0,0 0 0,0 0 0,0 10 0,1-13 0,0-1 0,1 1 0,-1-1 0,0 0 0,1 1 0,-1-1 0,1 0 0,-1 0 0,1 1 0,0-1 0,0 0 0,-1 0 0,1 0 0,0 0 0,0 0 0,0 0 0,0 0 0,0 0 0,0 0 0,0 0 0,1-1 0,-1 1 0,0 0 0,0-1 0,1 1 0,-1-1 0,0 1 0,1-1 0,-1 0 0,0 0 0,3 1 0,1-1 0,0 1 0,0-1 0,0 0 0,0 0 0,-1-1 0,1 1 0,0-1 0,0 0 0,0-1 0,-1 1 0,1-1 0,0 0 0,4-2 0,7-6 0,1 0 0,16-15 0,-19 14 0,31-18 0,-33 24 0,-1 0 0,1 1 0,-1 0 0,1 1 0,0 1 0,0-1 0,0 2 0,1 0 0,-1 0 0,0 1 0,1 1 0,-1 0 0,0 0 0,0 1 0,0 1 0,21 7 0,-31-9 0,-1-1 0,1 1 0,-1 0 0,1-1 0,-1 1 0,0 0 0,1 0 0,-1 0 0,0 0 0,0 0 0,1 0 0,-1 0 0,0 0 0,0 0 0,0 1 0,-1-1 0,1 0 0,0 1 0,0-1 0,-1 1 0,1-1 0,-1 0 0,1 1 0,-1-1 0,0 1 0,1 0 0,-1-1 0,0 1 0,0-1 0,0 1 0,0-1 0,0 1 0,-1 0 0,1-1 0,0 1 0,-1-1 0,1 1 0,-1-1 0,1 0 0,-1 1 0,0-1 0,0 1 0,0-1 0,-1 2 0,-3 4 0,0 0 0,0-1 0,0 0 0,-1 0 0,0 0 0,0 0 0,-8 4 0,-75 51 0,83-57 0,0 0 0,0 0 0,-1-1 0,1 0 0,-1 0 0,0-1 0,1 0 0,-1 0 0,0 0 0,-10 0 0,-8 0 0,-41-3 0,37 0 0,23 1 0,0 0 0,0-1 0,0 0 0,0 0 0,0 0 0,0-1 0,0 0 0,0 0 0,1 0 0,-7-4 0,8 3 0,1 1 0,0-1 0,0 1 0,0-1 0,0 0 0,0 0 0,0 0 0,1-1 0,0 1 0,0-1 0,0 1 0,0-1 0,0 0 0,1 0 0,-1 0 0,0-4 0,0 2 0,1-1 0,0 1 0,0-1 0,0 1 0,1-1 0,0 1 0,0-1 0,0 1 0,1-1 0,0 1 0,3-11 0,-2 12 0,0 1 0,0 0 0,1 0 0,-1 0 0,1 0 0,0 0 0,0 0 0,0 1 0,1-1 0,-1 1 0,1 0 0,0 0 0,-1 0 0,2 1 0,-1-1 0,7-2 0,4-3 0,0 2 0,0 0 0,0 1 0,0 0 0,17-2 0,-29 7 0,0-1 0,0 1 0,0 0 0,1 0 0,-1 0 0,0 0 0,0 0 0,0 1 0,0-1 0,0 1 0,0 0 0,0 0 0,0 0 0,0 0 0,0 1 0,0-1 0,-1 1 0,1-1 0,-1 1 0,1 0 0,-1 0 0,0 0 0,1 1 0,-1-1 0,0 1 0,-1-1 0,1 1 0,0-1 0,-1 1 0,1 0 0,-1 0 0,2 5 0,-2-2 0,1-1 0,0 0 0,0 0 0,1 0 0,-1 0 0,1-1 0,0 1 0,4 5 0,-4-8 0,0 0 0,-1 0 0,1 0 0,0 0 0,0-1 0,0 1 0,0-1 0,0 0 0,1 0 0,-1 0 0,0 0 0,0 0 0,1-1 0,5 1 0,161-1 0,-71-3 0,-30 2 0,79 3 0,-76 11 0,-47-8 0,43 5 0,-61-10 0,0 0 0,0 0 0,0-1 0,0 1 0,0-1 0,-1-1 0,1 1 0,0-1 0,-1-1 0,0 1 0,7-4 0,-9 4 0,-1-1 0,0 1 0,0-1 0,0 0 0,0 0 0,0 0 0,-1 0 0,0 0 0,1-1 0,-1 1 0,0-1 0,0 1 0,-1-1 0,1 0 0,-1 0 0,0 0 0,0 1 0,0-1 0,0-8 0,1-7 0,-2 0 0,-3-39 0,0 23 0,3 31 0,0 1 0,-1-1 0,1 1 0,-1 0 0,0-1 0,0 1 0,0 0 0,0 0 0,-1-1 0,1 1 0,-1 0 0,0 0 0,1 1 0,-2-1 0,1 0 0,-3-2 0,3 3 0,0 1 0,0-1 0,0 1 0,0 0 0,0 0 0,0 0 0,-1 0 0,1 0 0,0 0 0,-1 0 0,1 1 0,-1-1 0,1 1 0,-1 0 0,1 0 0,0 0 0,-1 0 0,1 0 0,-1 1 0,1-1 0,-1 1 0,1-1 0,-4 2 0,4-1 0,0 0 0,0 0 0,0 0 0,0 0 0,0 0 0,0 1 0,0-1 0,0 1 0,1-1 0,-1 1 0,1 0 0,-1-1 0,1 1 0,-1 0 0,1 0 0,-1 3 0,-12 36 0,13-36 0,0 1 0,0 0 0,-1-1 0,0 1 0,-1-1 0,-5 10 0,8-15 0,1-1 0,-1 1 0,0-1 0,0 1 0,0-1 0,0 1 0,0-1 0,0 1 0,0-1 0,0 1 0,0 0 0,0-1 0,0 1 0,0-1 0,0 1 0,0-1 0,0 1 0,-1-1 0,1 1 0,0-1 0,0 1 0,0 0 0,-1-1 0,1 1 0,0 0 0,-1-1 0,1 1 0,0 0 0,-1-1 0,1 1 0,0 0 0,-1-1 0,1 1 0,-1 0 0,1 0 0,0 0 0,-1-1 0,1 1 0,-1 0 0,1 0 0,-1 0 0,1 0 0,-1 0 0,1 0 0,-1 0 0,1 0 0,-1 0 0,0 0 0,6-2 0,-1 0 0,0 0 0,1 1 0,0 0 0,-1 0 0,1 0 0,0 0 0,-1 1 0,1-1 0,0 1 0,8 1 0,-5 0 0,-1 0 0,1 1 0,0 0 0,-1 0 0,1 1 0,8 3 0,-16-6 0,-1 0 0,1 0 0,0 0 0,0 0 0,0 0 0,0 0 0,0 0 0,0 0 0,0 0 0,0 0 0,0 0 0,0 0 0,0 0 0,0 0 0,0 0 0,-1 0 0,1 0 0,0 0 0,0 0 0,0 0 0,0 0 0,0 0 0,0 0 0,0 0 0,0 1 0,0-1 0,0 0 0,0 0 0,0 0 0,0 0 0,0 0 0,0 0 0,0 0 0,0 0 0,0 0 0,0 0 0,0 0 0,0 0 0,0 0 0,0 0 0,0 0 0,0 1 0,0-1 0,0 0 0,0 0 0,0 0 0,0 0 0,0 0 0,0 0 0,0 0 0,0 0 0,0 0 0,0 0 0,0 0 0,0 0 0,0 0 0,0 0 0,0 1 0,0-1 0,0 0 0,0 0 0,0 0 0,0 0 0,0 0 0,0 0 0,0 0 0,0 0 0,-11 2 0,-14 1 0,7-3 0,9-1 0,-1 1 0,0 1 0,0 0 0,-15 3 0,22-3 0,1-1 0,-1 1 0,1 0 0,0 0 0,-1 0 0,1 1 0,0-1 0,0 1 0,0-1 0,-1 1 0,2 0 0,-1-1 0,0 1 0,0 0 0,1 0 0,-1 1 0,1-1 0,-1 0 0,1 0 0,0 1 0,0-1 0,-1 4 0,0-1 0,1-1 0,0 1 0,0 0 0,0-1 0,0 1 0,1 0 0,0 0 0,0 0 0,0-1 0,1 1 0,-1 0 0,1 0 0,0-1 0,1 1 0,-1 0 0,1-1 0,0 1 0,0-1 0,0 0 0,1 0 0,-1 0 0,1 0 0,0 0 0,0 0 0,0-1 0,1 1 0,-1-1 0,1 0 0,0 0 0,0-1 0,0 1 0,0-1 0,0 0 0,1 0 0,7 3 0,-10-5 0,0 1 0,1 0 0,-1 0 0,0 0 0,0 0 0,1 1 0,-1-1 0,0 1 0,0-1 0,-1 1 0,4 3 0,-4-5 0,-1 1 0,0-1 0,0 1 0,1-1 0,-1 1 0,0-1 0,0 1 0,0-1 0,0 1 0,0-1 0,0 1 0,0-1 0,0 1 0,0-1 0,0 1 0,0 0 0,0-1 0,0 1 0,0-1 0,0 1 0,-1-1 0,1 1 0,-1 0 0,0 1 0,0-1 0,1 0 0,-1 0 0,-1 0 0,1 0 0,0 0 0,0 0 0,0 0 0,0 0 0,-2 0 0,-9 5 0,-1-1 0,1 0 0,-1-1 0,0 0 0,-23 3 0,-14 4 0,-10-1 0,36-8 0,20-3 0,8-1 0,114-43 0,-78 30 0,0 1 0,1 2 0,0 2 0,0 1 0,70-4 0,-123 15 0,-1 1 0,1 0 0,0 1 0,-14 6 0,2 0 0,-24 7 0,-60 20 0,72-30 0,0-2 0,0-2 0,-1-2 0,-56-4 0,8 1 0,76 1 0,0 0 0,0-1 0,0 0 0,0 0 0,0-1 0,1 0 0,-1-1 0,1 0 0,0 0 0,-9-6 0,8 4 0,0 1 0,0 0 0,-1 1 0,0 0 0,0 0 0,0 1 0,-14-2 0,-56 1 0,51 3 0,-39-4 0,44 0 0,14 3 0,0-1 0,0 2 0,0 0 0,0 0 0,-1 0 0,1 1 0,0 1 0,-16 2 0,25-2 0,-1-1 0,1 0 0,0 1 0,0-1 0,0 0 0,0 1 0,0 0 0,0-1 0,0 1 0,1-1 0,-1 1 0,0 0 0,0 0 0,0-1 0,1 1 0,-1 0 0,0 0 0,1 0 0,-1 0 0,0 0 0,1 0 0,0 0 0,-1 2 0,0-1 0,1 0 0,0-1 0,1 1 0,-1 0 0,0 0 0,0-1 0,1 1 0,-1 0 0,1-1 0,0 1 0,-1 0 0,1-1 0,2 3 0,3 6 0,1-2 0,0 1 0,16 13 0,-19-18 0,4 3 0,0 0 0,0-1 0,1 0 0,0 0 0,0-1 0,1 0 0,-1-1 0,1 0 0,0 0 0,0-1 0,0-1 0,12 3 0,11-2 0,0-1 0,51-3 0,-39 0 0,-41 1 0,1 0 0,-1 0 0,0-1 0,0 1 0,0-1 0,0 0 0,0 0 0,-1-1 0,1 1 0,0-1 0,0 0 0,3-2 0,-6 3 0,0 0 0,0 0 0,1-1 0,-1 1 0,0 0 0,-1-1 0,1 1 0,0-1 0,0 1 0,-1-1 0,1 1 0,0-1 0,-1 1 0,0-1 0,1 1 0,-1-1 0,0 0 0,0 1 0,0-1 0,0 0 0,0 1 0,0-1 0,0 0 0,-1 1 0,1-1 0,0 1 0,-1-1 0,0 0 0,1 1 0,-1 0 0,0-1 0,-1-1 0,-1-3 0,0 1 0,0 0 0,0 0 0,-1 0 0,0 1 0,0-1 0,0 1 0,0 0 0,-1 0 0,-6-5 0,-3 1 0,0 0 0,-22-8 0,4 2 0,30 13 0,-1 0 0,1-1 0,-1 1 0,1-1 0,0 1 0,-1-1 0,1 0 0,0 0 0,0 0 0,-2-3 0,4 4 0,-1 0 0,1 1 0,0-1 0,0 0 0,-1 0 0,1 0 0,0 1 0,0-1 0,0 0 0,0 0 0,0 0 0,0 0 0,0 1 0,0-1 0,0 0 0,0 0 0,0 0 0,1 0 0,-1 1 0,0-1 0,0 0 0,1 0 0,-1 1 0,1-1 0,-1 0 0,1 0 0,-1 1 0,1-1 0,-1 0 0,1 1 0,0-1 0,-1 1 0,1-1 0,0 1 0,-1-1 0,1 1 0,0 0 0,1-1 0,5-3 0,1 0 0,0 1 0,0-1 0,0 2 0,1-1 0,-1 1 0,0 1 0,1-1 0,-1 2 0,1-1 0,0 1 0,-1 0 0,1 1 0,11 1 0,-19-1 0,1-1 0,-1 0 0,1 1 0,-1-1 0,0 1 0,1-1 0,-1 1 0,0 0 0,1 0 0,-1 0 0,0-1 0,0 1 0,0 0 0,1 0 0,-1 1 0,0-1 0,0 0 0,-1 0 0,1 0 0,0 1 0,0-1 0,-1 0 0,1 1 0,0-1 0,-1 1 0,0-1 0,1 1 0,-1-1 0,0 1 0,1 1 0,-2 0 0,1-1 0,-1 1 0,1-1 0,-1 1 0,0-1 0,0 1 0,0-1 0,0 0 0,-1 1 0,1-1 0,0 0 0,-1 0 0,0 0 0,1 0 0,-1 0 0,-4 3 0,-7 4 0,0 0 0,-1-1 0,-20 9 0,23-13 0,1 1 0,0 0 0,0 1 0,0 0 0,0 1 0,1 0 0,0 1 0,-12 13 0,20-21 0,0 1 0,0 0 0,0 0 0,1 0 0,-1-1 0,0 1 0,1 0 0,-1 0 0,1 0 0,-1 0 0,1 0 0,-1 0 0,1 1 0,0-1 0,-1 0 0,1 0 0,0 0 0,0 0 0,0 0 0,0 0 0,0 1 0,0-1 0,0 0 0,0 0 0,0 0 0,1 0 0,-1 0 0,0 0 0,1 0 0,-1 0 0,1 0 0,-1 0 0,1 0 0,0 0 0,-1 0 0,1 0 0,0 0 0,0 0 0,-1 0 0,1-1 0,0 1 0,0 0 0,0-1 0,0 1 0,0-1 0,0 1 0,0-1 0,0 1 0,0-1 0,0 0 0,2 1 0,4 1 0,0 0 0,0-1 0,1 0 0,-1 0 0,0 0 0,14-1 0,-15-1 0,0 1 0,0-1 0,0-1 0,0 1 0,0-1 0,0 0 0,0 0 0,0-1 0,-1 1 0,0-1 0,10-7 0,-6 2 0,0 0 0,-1-1 0,0 0 0,0 0 0,7-12 0,-6 9 0,0 1 0,19-16 0,-4 3 0,-23 23 0,1 0 0,-1 0 0,0 0 0,-1 0 0,1 0 0,0 0 0,0 0 0,0 0 0,-1-1 0,1 1 0,0 0 0,-1-1 0,1 1 0,-1 0 0,0-1 0,1 1 0,-1 0 0,0-1 0,0 1 0,0-1 0,0 1 0,0-1 0,0 1 0,-1-2 0,0 1 0,0 0 0,0 1 0,0-1 0,0 0 0,0 1 0,-1-1 0,1 1 0,-1-1 0,1 1 0,-1 0 0,1 0 0,-1 0 0,0-1 0,-3 0 0,-5-2 0,-1 0 0,1 0 0,-1 2 0,1-1 0,-13-1 0,10 3 0,0 1 0,0 0 0,0 0 0,-25 5 0,32-4 0,-1 1 0,1-1 0,0 1 0,0 0 0,0 0 0,1 1 0,-1 0 0,0 0 0,1 0 0,0 1 0,-10 8 0,15-12 0,-1 1 0,1-1 0,-1 0 0,1 1 0,-1-1 0,1 1 0,0-1 0,-1 1 0,1 0 0,0-1 0,-1 1 0,1-1 0,0 1 0,0-1 0,0 1 0,0 0 0,-1-1 0,1 1 0,0 0 0,0-1 0,0 1 0,0-1 0,0 1 0,0 0 0,1-1 0,-1 1 0,0 0 0,1 0 0,-1 0 0,1 0 0,0 0 0,0-1 0,-1 1 0,1 0 0,0-1 0,0 1 0,0-1 0,0 1 0,0-1 0,0 1 0,0-1 0,1 1 0,38 5 0,51-5 0,-91-1 0,1 0 0,-1 0 0,0 0 0,0 0 0,0 0 0,0 0 0,0 0 0,0 0 0,1 0 0,-1 0 0,0 0 0,0 0 0,0 0 0,0 0 0,0 0 0,0 0 0,0 0 0,1 0 0,-1 0 0,0 0 0,0 0 0,0 0 0,0 0 0,0 0 0,0 0 0,1 0 0,-1 0 0,0 0 0,0 0 0,0 0 0,0 0 0,0 1 0,0-1 0,0 0 0,0 0 0,0 0 0,0 0 0,0 0 0,1 0 0,-1 0 0,0 0 0,0 1 0,0-1 0,0 0 0,0 0 0,0 0 0,0 0 0,0 0 0,0 0 0,0 1 0,0-1 0,0 0 0,0 0 0,0 0 0,0 0 0,0 0 0,0 0 0,-1 1 0,-8 5 0,-15 4 0,24-9 0,-35 9 0,35-10 0,0 0 0,0 0 0,0 0 0,0 0 0,0 0 0,0 1 0,0-1 0,0 0 0,0 0 0,-1 0 0,1 0 0,0 0 0,0 0 0,0 0 0,0 0 0,0 0 0,0 0 0,0 0 0,-1 0 0,1 0 0,0 0 0,0 0 0,0 0 0,0 0 0,0 0 0,0 0 0,0 0 0,-1 0 0,1 0 0,0 0 0,0 0 0,0 0 0,0-1 0,0 1 0,0 0 0,0 0 0,0 0 0,-1 0 0,1 0 0,0 0 0,0 0 0,0 0 0,0 0 0,0-1 0,0 1 0,0 0 0,0 0 0,0 0 0,0 0 0,0 0 0,0 0 0,0 0 0,0-1 0,0 1 0,0 0 0,0 0 0,0 0 0,0 0 0,0 0 0,0 0 0,0-1 0,15-12 0,-14 13 0,0-1 0,0 1 0,0-1 0,0 0 0,0 0 0,0 1 0,0-1 0,0 0 0,0 0 0,-1 0 0,1 0 0,0 0 0,-1 0 0,1 0 0,0 0 0,-1 0 0,0 0 0,1 0 0,-1 0 0,0 0 0,1 0 0,-1 0 0,0-1 0,0-1 0,0 2 0,-1-1 0,1 1 0,-1 0 0,0 0 0,0-1 0,0 1 0,1 0 0,-1 0 0,0 0 0,0 0 0,0 0 0,-1 0 0,1 0 0,0 0 0,0 0 0,-3-1 0,-3-1 0,-1-1 0,0 1 0,0 0 0,0 1 0,-14-3 0,8 4 0,0 0 0,0 0 0,0 1 0,0 1 0,1 1 0,-1 0 0,0 0 0,-14 6 0,180-42 0,-103 24 0,62-23 0,-10 3 0,-97 29 0,23-7 0,-25 7 0,-1 1 0,0-1 0,0 1 0,1-1 0,-1 1 0,0-1 0,0 0 0,0 0 0,0 1 0,0-1 0,0 0 0,0 0 0,0 0 0,0 0 0,-1 0 0,2-2 0,-2 3 0,0-1 0,0 1 0,0 0 0,0-1 0,0 1 0,0 0 0,0-1 0,0 1 0,0-1 0,0 1 0,0 0 0,0-1 0,-1 1 0,1 0 0,0-1 0,0 1 0,0 0 0,0-1 0,-1 1 0,1 0 0,0 0 0,0-1 0,-1 1 0,1 0 0,0 0 0,0-1 0,-1 1 0,1 0 0,0 0 0,-1 0 0,1-1 0,-1 1 0,-6-4 0,0 1 0,0 0 0,0 0 0,-1 1 0,1 0 0,-12-2 0,-51-4 0,62 7 0,-33-1 0,0 2 0,0 1 0,-52 10 0,-120 31 0,184-36 0,27-6 0,-1 1 0,0 0 0,0 0 0,1 0 0,-1 0 0,1 0 0,-1 0 0,1 1 0,-1-1 0,1 1 0,-4 3 0,6-5 0,-1 0 0,1 1 0,0-1 0,0 1 0,-1-1 0,1 1 0,0-1 0,0 0 0,0 1 0,0-1 0,-1 1 0,1-1 0,0 1 0,0-1 0,0 1 0,0-1 0,0 1 0,0-1 0,0 1 0,0-1 0,0 1 0,1-1 0,-1 1 0,0-1 0,0 1 0,1 0 0,0 1 0,0-1 0,0 0 0,0 0 0,0 0 0,0 0 0,0 0 0,1 0 0,-1 0 0,0 0 0,0-1 0,3 2 0,22 8 0,0-1 0,0-1 0,1-1 0,47 5 0,-26-5 0,-7 1 0,246 39 0,-282-46 0,0-1 0,0 1 0,0 0 0,0 1 0,5 2 0,-9-4 0,0 0 0,0 1 0,-1-1 0,1 1 0,0-1 0,0 1 0,-1-1 0,1 1 0,-1-1 0,1 1 0,0 0 0,-1-1 0,1 1 0,-1 0 0,1-1 0,-1 1 0,0 0 0,1 0 0,-1 0 0,0-1 0,0 1 0,1 0 0,-1 0 0,0 0 0,0 0 0,0-1 0,0 1 0,0 0 0,0 0 0,0 0 0,0 0 0,-1 0 0,1-1 0,0 1 0,0 0 0,-1 0 0,0 1 0,-2 5 0,-1-1 0,-1 1 0,1-1 0,-1 0 0,0 0 0,0-1 0,-1 0 0,0 0 0,-6 5 0,-63 40 0,65-44 0,-34 19 0,-1-2 0,-73 26 0,103-43 0,19-6 0,28-8 0,-11 0 0,0-1 0,-1-1 0,0-1 0,23-16 0,-10 9 0,-24 14 0,-1 0 0,0-1 0,0 0 0,12-10 0,-14 9 0,0 0 0,0-1 0,-1 0 0,0 1 0,0-2 0,0 1 0,-1-1 0,0 1 0,-1-1 0,0 0 0,0-1 0,-1 1 0,2-9 0,-3 13 0,-1 0 0,1 0 0,-1 0 0,0 0 0,0 0 0,-1 0 0,1 0 0,-1 0 0,0 0 0,0 0 0,0 0 0,0 1 0,-1-1 0,0 1 0,0-1 0,0 1 0,0-1 0,0 1 0,0 0 0,-1 0 0,0 0 0,0 0 0,0 0 0,0 1 0,0 0 0,0-1 0,0 1 0,-1 0 0,1 0 0,-6-1 0,-5-2 0,-1 0 0,0 2 0,1 0 0,-1 0 0,0 1 0,-1 1 0,1 1 0,0 0 0,0 1 0,0 0 0,0 1 0,0 1 0,0 1 0,0 0 0,1 1 0,0 0 0,0 1 0,0 1 0,-22 14 0,32-18 0,1 0 0,-1 0 0,0 0 0,1 0 0,0 1 0,0 0 0,0 0 0,0-1 0,1 2 0,-1-1 0,1 0 0,0 0 0,0 1 0,1-1 0,0 1 0,-1 0 0,0 5 0,2-3 0,0 0 0,0 0 0,1 0 0,0 0 0,0 0 0,1 0 0,0 0 0,0-1 0,0 1 0,1-1 0,4 9 0,-3-9 0,0 0 0,1 0 0,0 0 0,0 0 0,0-1 0,1 0 0,0 0 0,0 0 0,0-1 0,0 0 0,1 0 0,0 0 0,-1-1 0,1 0 0,1 0 0,12 2 0,-3-1 0,0 0 0,0-1 0,0-1 0,0-1 0,1-1 0,23-2 0,-35 1 0,1 0 0,-1-1 0,0 0 0,1 0 0,-1-1 0,0 0 0,0 0 0,0 0 0,-1-1 0,1 0 0,-1 0 0,0 0 0,0-1 0,-1 1 0,1-1 0,-1 0 0,0-1 0,0 1 0,4-9 0,-2 4 0,-1 0 0,0 0 0,-1-1 0,0 1 0,-1-1 0,0 0 0,-1 0 0,0 0 0,-1 0 0,0-22 0,-1 29 0,-1-1 0,0 1 0,0-1 0,-1 1 0,1 0 0,-1 0 0,0-1 0,0 1 0,0 0 0,-1 0 0,1 1 0,-1-1 0,0 1 0,0-1 0,0 1 0,0 0 0,-1 0 0,0 0 0,1 0 0,-1 1 0,0 0 0,0-1 0,-8-2 0,-5-1 0,0 0 0,0 1 0,0 0 0,-32-3 0,44 7 0,-1 0 0,1 1 0,0 0 0,0 0 0,0 1 0,-1-1 0,1 1 0,0 0 0,0 1 0,0-1 0,0 1 0,0 0 0,1 0 0,-1 0 0,1 1 0,-1 0 0,1 0 0,0 0 0,0 0 0,0 1 0,0-1 0,1 1 0,-1 0 0,-4 8 0,-1 0 0,2 0 0,0 0 0,0 1 0,1 0 0,0 0 0,2 1 0,-1-1 0,2 1 0,-1 0 0,2 0 0,0 0 0,1 0 0,0 1 0,1-1 0,2 15 0,-2-26 0,1 1 0,-1 0 0,1-1 0,-1 1 0,1-1 0,0 1 0,1-1 0,-1 1 0,1-1 0,-1 0 0,1 1 0,0-1 0,0 0 0,0 0 0,1-1 0,-1 1 0,1 0 0,-1-1 0,1 1 0,5 3 0,-2-4 0,0 1 0,0-1 0,0 1 0,0-2 0,1 1 0,-1-1 0,0 0 0,1 0 0,-1-1 0,1 1 0,6-2 0,0 1 0,0 0 0,0-1 0,0-1 0,-1 0 0,1-1 0,0 0 0,-1-1 0,1 0 0,-1-1 0,0 0 0,-1-1 0,1-1 0,-1 0 0,19-16 0,-26 20 0,8-7 0,-1-1 0,0 0 0,0-1 0,15-23 0,-24 32 0,-1 0 0,1-1 0,0 1 0,-1-1 0,1 0 0,-1 0 0,0 1 0,0-1 0,-1 0 0,1 0 0,-1 0 0,0 0 0,0 0 0,0 0 0,-1 1 0,1-1 0,-1 0 0,0 0 0,0 0 0,0 1 0,0-1 0,-1 0 0,0 1 0,-2-5 0,0 2 0,-1 0 0,1 0 0,-1 1 0,-1 0 0,1 0 0,-1 0 0,1 0 0,-1 1 0,-1 0 0,1 0 0,0 1 0,-1 0 0,0 0 0,0 1 0,0-1 0,0 1 0,-13-1 0,15 2 0,-1 0 0,0 0 0,1 1 0,-1 0 0,1 1 0,-1-1 0,1 1 0,-1 0 0,1 0 0,-1 0 0,1 1 0,0 0 0,0 0 0,0 1 0,0-1 0,0 1 0,0 0 0,1 0 0,-1 1 0,1-1 0,0 1 0,0 0 0,-6 7 0,6-3 0,0-1 0,0 0 0,1 1 0,-1 0 0,2-1 0,-1 1 0,1 0 0,-1 14 0,1-6 0,1-1 0,1 1 0,3 26 0,-3-40 0,0 0 0,0 0 0,1 0 0,-1 0 0,1-1 0,-1 1 0,1 0 0,0 0 0,-1 0 0,1 0 0,0-1 0,0 1 0,1 0 0,-1-1 0,2 3 0,-2-4 0,0 1 0,0-1 0,0 0 0,0 1 0,0-1 0,0 0 0,0 1 0,0-1 0,0 0 0,0 0 0,0 0 0,0 0 0,0 0 0,0 0 0,0 0 0,0 0 0,0-1 0,0 1 0,0 0 0,0-1 0,0 1 0,0 0 0,0-1 0,-1 1 0,1-1 0,0 0 0,0 1 0,0-1 0,-1 0 0,2 0 0,5-5 0,0 0 0,0 0 0,-1-1 0,0 0 0,0 0 0,0 0 0,-1-1 0,0 0 0,-1 0 0,1 0 0,-2 0 0,1-1 0,-1 1 0,-1-1 0,1 0 0,1-17 0,-3 22 0,0-19 0,-7 21 0,-8 9 0,3 3 0,1-1 0,0 2 0,1-1 0,0 1 0,0 0 0,1 1 0,1 0 0,0 1 0,1-1 0,-6 18 0,11-28 0,0 0 0,0 0 0,0 0 0,-1 0 0,1 0 0,0 0 0,-1 0 0,1 0 0,-4 3 0,5-5 0,0 0 0,-1 0 0,1 0 0,0 0 0,0 1 0,-1-1 0,1 0 0,0 0 0,0 0 0,-1 0 0,1 0 0,0 0 0,0 0 0,-1 0 0,1 0 0,0 0 0,-1 0 0,1 0 0,0 0 0,0 0 0,-1 0 0,1 0 0,0 0 0,0-1 0,-1 1 0,1 0 0,0 0 0,0 0 0,-1 0 0,1-1 0,-6-13 0,4 0 0,0 0 0,2-28 0,1 34 0,-1-1 0,0 1 0,0 0 0,0 0 0,-1 0 0,-1 0 0,1 0 0,-1 0 0,-1 0 0,1 0 0,-1 0 0,-7-12 0,4 10 0,-1-1 0,-6-18 0,10 20 0,-1 1 0,1 0 0,-2 0 0,1 1 0,-1-1 0,-8-9 0,12 16 0,-1 0 0,1 0 0,0 0 0,0 0 0,0 0 0,-1 0 0,1 1 0,-1-1 0,1 0 0,0 1 0,-1-1 0,1 1 0,-1 0 0,1-1 0,-1 1 0,1 0 0,-1 0 0,0 0 0,1 0 0,-1 0 0,1 0 0,-1 0 0,1 1 0,-1-1 0,-2 1 0,-2 2 0,0 0 0,0 0 0,0 1 0,-10 7 0,-7 4 0,-2-2 0,0-1 0,-29 9 0,51-21 0,0 1 0,1 0 0,-1 0 0,1 0 0,-1 1 0,1-1 0,0 0 0,-1 1 0,1 0 0,0-1 0,0 1 0,0 0 0,0 0 0,0 0 0,1 0 0,-1 0 0,1 1 0,-1-1 0,1 1 0,0-1 0,0 0 0,0 1 0,0 0 0,0-1 0,1 1 0,-1 0 0,1-1 0,0 1 0,-1 0 0,1-1 0,1 1 0,-1 0 0,0 0 0,1-1 0,0 4 0,1 1 0,0 0 0,0 0 0,1 0 0,0-1 0,0 1 0,0-1 0,1 1 0,0-1 0,1 0 0,-1-1 0,1 1 0,6 5 0,3 1 0,1-1 0,0-1 0,30 17 0,-41-26 0,1 1 0,0-1 0,-1 0 0,1-1 0,0 1 0,0-1 0,0 1 0,0-2 0,0 1 0,0 0 0,-1-1 0,1 0 0,7-2 0,7-3 0,35-17 0,-40 17 0,23-8 0,67-16 0,-67 20 0,-9 4 0,0 2 0,1 1 0,55 0 0,-49 3 0,68-9 0,-57 3 0,62-1 0,-35 4 0,-60 1 0,-1 0 0,0-1 0,0 0 0,0-1 0,0-1 0,-1 1 0,0-2 0,0 0 0,0 0 0,0-1 0,10-9 0,-18 13 0,1-1 0,-1-1 0,0 1 0,-1 0 0,1-1 0,-1 1 0,1-1 0,-1 0 0,-1 0 0,1 0 0,-1 0 0,0 0 0,0 0 0,0 0 0,-1 0 0,0-1 0,0 1 0,0 0 0,-1-8 0,0 8 0,0 0 0,0 0 0,0 1 0,0-1 0,0 0 0,-1 1 0,0-1 0,0 1 0,0 0 0,-1-1 0,0 1 0,1 0 0,-1 1 0,0-1 0,-1 0 0,1 1 0,-1 0 0,0 0 0,1 0 0,-9-5 0,11 8 0,-6-3 0,1 0 0,-1 0 0,1 1 0,-1 0 0,0 1 0,-8-2 0,13 3 0,0 0 0,0 0 0,0 0 0,0 1 0,0-1 0,0 0 0,0 1 0,0 0 0,0-1 0,1 1 0,-1 0 0,0 0 0,0 0 0,1 0 0,-1 0 0,1 0 0,-1 1 0,1-1 0,-1 0 0,1 1 0,0-1 0,0 1 0,0 0 0,0-1 0,0 1 0,0 0 0,-1 2 0,-2 6 0,1-1 0,-1 1 0,2 0 0,-1 1 0,2-1 0,-2 17 0,3 68 0,1-60 0,1 13 0,0-18 0,-3 41 0,0-63 0,1-1 0,-1 0 0,-1 0 0,0 1 0,0-1 0,0 0 0,-1-1 0,0 1 0,0 0 0,-7 10 0,9-16 0,1-1 0,0 0 0,0 0 0,0 1 0,0-1 0,-1 0 0,1 0 0,0 1 0,0-1 0,-1 0 0,1 0 0,0 0 0,0 1 0,-1-1 0,1 0 0,0 0 0,-1 0 0,1 0 0,0 0 0,0 0 0,-1 0 0,1 0 0,0 1 0,-1-1 0,1 0 0,0 0 0,-1 0 0,1-1 0,0 1 0,-1 0 0,1 0 0,0 0 0,0 0 0,-1 0 0,1 0 0,-1 0 0,-8-12 0,-1-20 0,10 32 0,-4-15 0,-24-105 0,24 99 0,2 1 0,0-1 0,2-39 0,0 57 0,1 0 0,-1 0 0,1 0 0,0 0 0,0 0 0,0 0 0,0 0 0,1 0 0,-1 1 0,1-1 0,-1 0 0,1 1 0,0 0 0,2-3 0,3-2 0,0 1 0,1 0 0,9-5 0,-12 8 0,0 0 0,0 0 0,-1 0 0,1 0 0,-1-1 0,0 1 0,0-1 0,-1 0 0,1-1 0,-1 1 0,0-1 0,0 1 0,4-9 0,0-14 0,-6 20 0,-3 22 0,-5 24 0,0-2 0,1 0 0,-1 45 0,9-41 0,-1-25 0,-1 0 0,-3 32 0,3-47 0,0 1 0,-1-1 0,1 0 0,0 0 0,0 1 0,-1-1 0,1 0 0,-1 0 0,1 1 0,-1-1 0,0 0 0,1 0 0,-1 0 0,0 0 0,0 0 0,0 0 0,1 0 0,-1 0 0,0 0 0,-1 0 0,1-1 0,0 1 0,0 0 0,0-1 0,-2 1 0,2-1 0,0 0 0,0 0 0,0 0 0,0-1 0,0 1 0,0 0 0,0-1 0,0 1 0,0-1 0,0 1 0,1-1 0,-1 1 0,0-1 0,0 0 0,0 1 0,1-1 0,-1 0 0,0 0 0,1 0 0,-1 1 0,1-1 0,-1 0 0,1 0 0,-1 0 0,1 0 0,-1 0 0,1 0 0,0 0 0,0 0 0,-1 0 0,1 0 0,0-2 0,-3-8 0,1 0 0,0 0 0,1-1 0,0 1 0,1-1 0,0 1 0,1-1 0,0 1 0,1-1 0,0 1 0,1 0 0,0 0 0,1 0 0,0 0 0,8-15 0,-3 6 0,-9 17 0,1 0 0,0 0 0,0 1 0,0-1 0,1 0 0,-1 1 0,0-1 0,1 1 0,0 0 0,-1-1 0,1 1 0,4-4 0,-5 6 0,-1 0 0,0 0 0,1 0 0,-1 0 0,0 0 0,1 0 0,-1 0 0,0 0 0,1 0 0,-1 1 0,0-1 0,1 0 0,-1 0 0,0 0 0,1 0 0,-1 0 0,0 1 0,1-1 0,-1 0 0,0 0 0,0 0 0,1 1 0,-1-1 0,0 0 0,0 0 0,1 1 0,-1-1 0,0 0 0,0 1 0,0-1 0,0 0 0,1 1 0,-1-1 0,0 0 0,0 1 0,0-1 0,0 0 0,0 1 0,0-1 0,0 1 0,3 17 0,-3-18 0,2 108 0,-2-103 0,-1-73 0,1 32 0,0 27 0,0 11 0,0 63 0,0-50 0,0-20 0,0-62 0,0 54 0,0 47 0,0 186 0,-1-219 0,1 1 0,0-1 0,0 1 0,0 0 0,0-1 0,0 1 0,0 0 0,1-1 0,-1 1 0,0-1 0,1 1 0,-1-1 0,1 1 0,0-1 0,1 3 0,-2-4 0,1 0 0,0 0 0,-1-1 0,1 1 0,0 0 0,-1-1 0,1 1 0,-1 0 0,1-1 0,-1 1 0,1-1 0,-1 1 0,1-1 0,-1 1 0,1-1 0,-1 1 0,0-1 0,1 1 0,-1-1 0,0 0 0,0 1 0,1-1 0,-1-1 0,21-53 0,-10-11 0,-9 39 0,-3 24 0,-2 10 0,-8 34-1365,6-19-5461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3T05:56:08.374"/>
    </inkml:context>
    <inkml:brush xml:id="br0">
      <inkml:brushProperty name="width" value="0.05" units="cm"/>
      <inkml:brushProperty name="height" value="0.05" units="cm"/>
      <inkml:brushProperty name="color" value="#FFFFFF"/>
    </inkml:brush>
  </inkml:definitions>
  <inkml:trace contextRef="#ctx0" brushRef="#br0">2630 584 24575,'-171'12'0,"106"-5"0,-151 21 0,1 8 0,-323 100 0,396-94 0,-3-7 0,0-5 0,-201 13 0,295-39 0,-60 13 0,319-61 0,-181 39 0,217-38-481,132-18-781,560-108-1637,-922 166 2899,193-53 0,-158 34 0,-48 22 38,0-1 0,0 1 0,0-1 0,0 1 0,0-1 0,0 0 0,0 0-1,0 1 1,0-1 0,0 0 0,-1 0 0,1 0 0,0 0 0,-1 0 0,1 0 0,0 0 0,-1 0 0,0 0 0,1-2 0,-1 2 20,0 0 1,-1 1 0,1-1-1,-1 0 1,1 0 0,-1 0 0,1 0-1,-1 1 1,1-1 0,-1 0-1,0 1 1,1-1 0,-1 0-1,0 1 1,0-1 0,1 1 0,-1-1-1,0 1 1,0-1 0,0 1-1,0 0 1,0-1 0,-1 1-1,-23-8 333,0 1-1,-1 1 0,0 2 1,0 0-1,-34 0 0,20 1-257,-783-13-133,735 17 0,73-1 0,1 2 0,-1 0 0,1 1 0,-1 0 0,1 1 0,0 1 0,0 0 0,1 1 0,0 0 0,-23 15 0,-239 143 0,272-162 0,0 0 0,0 0 0,0 0 0,0 0 0,0 0 0,-1 0 0,1-1 0,-1 0 0,1 1 0,-1-1 0,0 0 0,1-1 0,-7 1 0,10-1 0,-1 0 0,1-1 0,0 1 0,-1 0 0,1 0 0,0-1 0,0 1 0,-1-1 0,1 1 0,0 0 0,0-1 0,0 1 0,0 0 0,-1-1 0,1 1 0,0-1 0,0 1 0,0-1 0,0 1 0,0 0 0,0-1 0,0 1 0,0-1 0,0 1 0,0 0 0,0-1 0,0 1 0,1-1 0,-1 1 0,0 0 0,0-1 0,0 1 0,0-1 0,1 1 0,-1 0 0,0-1 0,1 1 0,10-19 0,-11 18 0,57-76 0,-26 36 0,29-51 0,-58 91 0,-1-1 0,0 0 0,0 0 0,0 0 0,-1 0 0,1 0 0,0 0 0,-1 0 0,1 0 0,-1 0 0,0-1 0,0 1 0,0 0 0,0 0 0,0 0 0,0 0 0,0-1 0,-1 1 0,0-2 0,0 2 0,-1-1 0,1 1 0,-1 0 0,1 0 0,-1 0 0,0 0 0,0 0 0,0 1 0,0-1 0,0 0 0,0 1 0,0 0 0,-1-1 0,1 1 0,-1 0 0,-3-1 0,-11-4 0,-1 1 0,0 1 0,0 0 0,0 1 0,-22 0 0,-96 4 0,110 0 0,20-1 0,0 1 0,0 0 0,0 0 0,1 1 0,-1 0 0,0 0 0,1 0 0,-8 4 0,-41 29 0,37-23 0,9-7 0,1 0 0,0 1 0,0 0 0,1 0 0,0 0 0,0 1 0,0 0 0,1 0 0,0 1 0,-7 13 0,10-18 0,0 1 0,0-1 0,0 0 0,-1 0 0,1 0 0,-1 0 0,0-1 0,0 1 0,1-1 0,-2 1 0,1-1 0,0 0 0,0 0 0,-1 0 0,1-1 0,-1 1 0,1-1 0,-1 0 0,0 0 0,0 0 0,1-1 0,-1 1 0,0-1 0,0 0 0,-7 0 0,8-1 0,0 1 0,0-1 0,0 1 0,0-1 0,0 0 0,0 0 0,1 0 0,-1-1 0,0 1 0,0-1 0,1 1 0,-1-1 0,1 0 0,0 0 0,-1 0 0,1 0 0,0-1 0,0 1 0,1 0 0,-1-1 0,0 0 0,1 1 0,-1-1 0,1 0 0,0 0 0,0 1 0,0-1 0,0 0 0,1 0 0,-1 0 0,1 0 0,0 0 0,0-4 0,-1 3 0,1 0 0,1 0 0,-1-1 0,1 1 0,-1 0 0,1 0 0,0 0 0,1 0 0,-1 0 0,1 0 0,-1 0 0,1 0 0,1 1 0,-1-1 0,0 1 0,6-7 0,-3 5 0,1 1 0,-1 0 0,1 0 0,-1 1 0,1-1 0,0 1 0,0 0 0,0 1 0,12-4 0,8 1 0,-1 1 0,1 1 0,-1 1 0,38 2 0,-54 0 0,1 0 0,0 1 0,0 0 0,0 1 0,-1 0 0,1 0 0,-1 1 0,17 7 0,-9-3 0,0 0 0,0-2 0,1 0 0,0-1 0,0-1 0,0-1 0,35 1 0,0-5 0,80-12 0,359-76 0,-304 53 0,19 0 0,312-70 0,-42 4 0,10 50 0,-281 55 0,-166 2 0,1 1 0,74 20 0,-106-22 0,0 0 0,0 0 0,0 1 0,11 7 0,-18-11 0,-1 1 0,0-1 0,0 1 0,0 0 0,0-1 0,0 1 0,0 0 0,0 0 0,0 0 0,0 0 0,0 0 0,-1 0 0,1 0 0,0 0 0,-1 0 0,1 0 0,-1 0 0,1 0 0,-1 1 0,1-1 0,-1 0 0,0 0 0,0 1 0,1-1 0,-1 0 0,0 0 0,0 1 0,0-1 0,0 0 0,-1 1 0,1-1 0,0 0 0,-1 0 0,1 1 0,0-1 0,-1 0 0,1 0 0,-1 0 0,0 0 0,1 0 0,-2 2 0,-3 2 0,1 0 0,-1-1 0,0 1 0,0-1 0,0 0 0,0 0 0,-1 0 0,0-1 0,0 0 0,0 0 0,0-1 0,-9 3 0,-10 2 0,-48 6 0,25-6 0,-108 10 0,44-7 0,41-1 0,17-3 0,1 2 0,0 2 0,-90 30 0,17 9 0,-233 87 0,-11-31 0,123-46 0,-262 100 0,460-142 0,-7 4 0,-1-3 0,-59 11 0,110-28 0,-1 0 0,1-1 0,0 0 0,0 0 0,-1 0 0,1-1 0,0 0 0,0-1 0,-8-2 0,-4-2 0,-28-17 0,30 15 0,0 0 0,-18-6 0,-72-14 0,-147-20 0,222 43 0,25 5 0,1-2 0,-1 1 0,1 0 0,-1-1 0,1 0 0,0-1 0,-8-4 0,12 7 0,0-1 0,0 0 0,0 1 0,1-1 0,-1 0 0,0 0 0,0 0 0,1 0 0,-1 0 0,0 0 0,1 0 0,-1 0 0,1 0 0,-1 0 0,1 0 0,0 0 0,-1-2 0,1 1 0,0 1 0,0-1 0,1 1 0,-1-1 0,0 1 0,1-1 0,-1 1 0,1-1 0,0 1 0,-1 0 0,1-1 0,0 1 0,0 0 0,0 0 0,0 0 0,0-1 0,2 0 0,1-2 0,1 0 0,0 0 0,0 0 0,0 1 0,0 0 0,1 0 0,10-4 0,50-13 0,-53 17 0,560-101-705,-160 36 276,-387 63 429,-9 2 0,1-1 0,-1 0 0,0-1 0,24-11 0,-33 9 0,-14 3 0,-20 3 0,-297 29 835,159-10-536,125-14-299,-659 87 0,531-64 0,179-22 0,17 0 0,63 6 0,91 8 0,246-10-445,-209-8 286,-174 2 159,-32 1 0,-23-1 0,-24 2 0,-264 4 337,40-3-70,31 2-267,-34 3 0,243-9 0,4-1 0,-1 0 0,0-1 0,0 0 0,0-1 0,-22-4 0,35 5 0,0 0 0,0 0 0,0 0 0,0 0 0,1 0 0,-1-1 0,0 1 0,0 0 0,0 0 0,0-1 0,1 1 0,-1-1 0,0 1 0,0-1 0,1 1 0,-1-1 0,0 1 0,1-1 0,-1 0 0,1 1 0,-1-1 0,1 0 0,-1 0 0,1 1 0,-1-1 0,1 0 0,0 0 0,-1 0 0,1 1 0,0-1 0,0-1 0,0 1 0,1 0 0,-1-1 0,1 1 0,0 0 0,-1 0 0,1 0 0,0 0 0,0 0 0,0 1 0,0-1 0,0 0 0,0 0 0,0 0 0,0 1 0,0-1 0,0 1 0,0-1 0,1 1 0,-1-1 0,2 1 0,20-7 0,1 2 0,-1 1 0,1 1 0,1 1 0,27 2 0,58-7 0,-60-2 0,-56 5 0,-7 0 0,-25-3 0,0 1 0,0 2 0,-47 2 0,69 5 0,22 2 0,23 4 0,-16-6 0,1 0 0,-1 1 0,24 11 0,-25-9 0,0-1 0,0-1 0,0 0 0,1 0 0,17 1 0,27-3 0,-44-3 0,0 1 0,0 0 0,0 2 0,-1-1 0,24 7 0,-36-8 0,0 0 0,0 0 0,0 0 0,-1 0 0,1 0 0,0 0 0,0 0 0,0 0 0,0 1 0,-1-1 0,1 0 0,0 0 0,0 0 0,0 0 0,0 0 0,0 1 0,0-1 0,0 0 0,-1 0 0,1 0 0,0 0 0,0 1 0,0-1 0,0 0 0,0 0 0,0 0 0,0 1 0,0-1 0,0 0 0,0 0 0,0 0 0,0 1 0,0-1 0,0 0 0,0 0 0,0 0 0,0 0 0,0 1 0,0-1 0,0 0 0,1 0 0,-1 0 0,0 0 0,0 1 0,0-1 0,0 0 0,0 0 0,0 0 0,1 0 0,-1 0 0,0 1 0,0-1 0,0 0 0,0 0 0,1 0 0,-1 0 0,0 0 0,0 0 0,0 0 0,0 0 0,1 0 0,-1 0 0,-22 7 0,15-5 0,-16 8 0,-45 24 0,43-20 0,-29 11 0,43-21 0,0-1 0,0-1 0,-1 0 0,1-1 0,-1 0 0,-21-1 0,28-2 0,10-4 0,12-3 0,-2 5 0,-1 1 0,24-2 0,-32 4 0,1 1 0,-1-1 0,1 2 0,-1-1 0,1 1 0,-1-1 0,0 2 0,8 1 0,-13-2 0,-1 0 0,1-1 0,0 1 0,-1 0 0,1-1 0,0 1 0,-1 0 0,1 0 0,-1 0 0,0 0 0,1 0 0,-1-1 0,0 1 0,1 0 0,-1 0 0,0 0 0,0 0 0,0 0 0,0 0 0,0 0 0,0 0 0,0 0 0,0 0 0,0 0 0,0 0 0,-1 1 0,-7 30 0,7-26 0,-2 3 0,1-3 0,0-1 0,1 1 0,0 0 0,0 1 0,-1 6 0,2-12 0,0-1 0,0 1 0,0 0 0,1 0 0,-1 0 0,0 0 0,0 0 0,0 0 0,1 0 0,-1 0 0,0 0 0,1 0 0,-1 0 0,1 0 0,-1-1 0,1 1 0,0 0 0,-1 0 0,1-1 0,0 1 0,-1 0 0,1-1 0,0 1 0,0-1 0,0 1 0,-1-1 0,1 1 0,0-1 0,0 0 0,0 1 0,0-1 0,0 0 0,0 0 0,0 1 0,0-1 0,0 0 0,0 0 0,0 0 0,1 0 0,17-2 0,0 0 0,20-5 0,27-2 0,46 1 0,92-4 0,-88 5 0,156-30 0,156-63 0,-130-6 0,-97 32 0,-166 63 0,1 1 0,1 2 0,-1 1 0,2 2 0,71 0 0,229-7 0,-47 2 0,-237 9 0,94 1 0,-143 0 0,-1 1 0,0 0 0,1-1 0,-1 1 0,0 1 0,0-1 0,1 1 0,3 2 0,-8-4 0,1 0 0,-1 0 0,0 0 0,1 0 0,-1 1 0,0-1 0,1 0 0,-1 0 0,0 1 0,0-1 0,1 0 0,-1 0 0,0 1 0,0-1 0,0 0 0,1 1 0,-1-1 0,0 0 0,0 1 0,0-1 0,0 0 0,0 1 0,1-1 0,-1 1 0,0-1 0,0 0 0,0 1 0,0-1 0,0 0 0,0 1 0,0-1 0,-1 1 0,0 0 0,0 0 0,0 0 0,0 0 0,0 0 0,0 0 0,0 0 0,0 0 0,-1 0 0,1-1 0,0 1 0,-1-1 0,1 1 0,0-1 0,-3 1 0,-14 4 0,0 0 0,0-2 0,-1 0 0,-21 0 0,-82-4 0,71 0 0,-1156-1 0,700 3 0,1215-1 0,-707 0 0,1-1 0,0 1 0,0 0 0,0 1 0,-1-1 0,1 0 0,0 0 0,0 1 0,0-1 0,2 2 0,-4-2 0,1 1 0,-1-1 0,0 0 0,0 0 0,0 1 0,0-1 0,0 0 0,0 0 0,0 1 0,0-1 0,0 0 0,0 0 0,0 1 0,0-1 0,0 0 0,0 0 0,0 1 0,0-1 0,0 0 0,0 0 0,0 0 0,0 1 0,-1-1 0,1 0 0,0 0 0,0 1 0,0-1 0,0 0 0,0 0 0,-1 0 0,1 0 0,0 1 0,0-1 0,0 0 0,-1 0 0,1 0 0,0 0 0,0 0 0,-1 0 0,1 1 0,0-1 0,-6 3 0,1 0 0,-1 0 0,0-1 0,-12 4 0,-30 3 0,-2-2 0,1-2 0,-91-3 0,-54 4 0,162-3 0,-34 6 0,106-15 0,9-5 0,1 1 0,-1 3 0,67-1 0,151 10 0,-225 0 0,223 9 0,-229-7 0,-36-4 0,0 0 0,0 0 0,0 0 0,0 0 0,0 0 0,0 0 0,0 0 0,-1 1 0,1-1 0,0 0 0,0 0 0,0 0 0,0 0 0,0 0 0,0 1 0,0-1 0,0 0 0,0 0 0,0 0 0,0 0 0,0 1 0,0-1 0,0 0 0,0 0 0,0 0 0,0 0 0,0 0 0,0 1 0,0-1 0,0 0 0,1 0 0,-1 0 0,0 0 0,0 0 0,0 1 0,0-1 0,0 0 0,0 0 0,0 0 0,0 0 0,1 0 0,-1 0 0,0 0 0,0 0 0,0 1 0,0-1 0,0 0 0,1 0 0,-1 0 0,0 0 0,0 0 0,0 0 0,0 0 0,0 0 0,1 0 0,-16 5 0,-366 53 0,-21 5 0,358-52 0,0 1 0,0 3 0,2 1 0,-43 24 0,59-21 0,25-19 0,1 1 0,0-1 0,-1 0 0,1 1 0,0-1 0,-1 0 0,1 1 0,0-1 0,0 0 0,-1 1 0,1-1 0,0 1 0,0-1 0,0 0 0,-1 1 0,1-1 0,0 1 0,0-1 0,0 1 0,0-1 0,0 1 0,0-1 0,0 0 0,0 1 0,0-1 0,0 1 0,0-1 0,0 1 0,0-1 0,1 1 0,-1-1 0,0 0 0,0 1 0,0-1 0,1 1 0,-1-1 0,0 0 0,0 1 0,1-1 0,-1 0 0,0 1 0,1-1 0,-1 0 0,0 0 0,1 1 0,-1-1 0,1 0 0,-1 0 0,0 1 0,1-1 0,-1 0 0,1 0 0,-1 0 0,1 0 0,-1 0 0,0 0 0,1 0 0,-1 0 0,1 0 0,-1 0 0,1 0 0,0 0 0,4 1 0,1-1 0,0 1 0,0-1 0,-1-1 0,1 1 0,0-1 0,-1 0 0,8-2 0,49-18 0,-14 4 0,55-10-310,131-18 0,117 5-841,668-28-2488,-747 53 3678,-22 2-1072,-174 9 976,302-9 1189,-749 22 4197,168 10-5656,0 8 0,2 9 0,-332 105 0,115 4 131,52-18 33,344-118 379,22-8 11,6 0 40,41-7 606,-44 5-853,323-35 60,18-3-96,-320 35 16,51-7 0,99-29 0,-135 25 0,-30 8 0,-11 2 0,-20-1 0,-23 3 0,0 1 0,1 3 0,-1 1 0,-45 9 0,37-4 0,-260 32 0,280-37 0,33-2 0,0 0 0,-1 0 0,1 0 0,0 0 0,0 0 0,-1 0 0,1 0 0,0 0 0,-1 0 0,1 0 0,0 0 0,0 0 0,-1 0 0,1 0 0,0 0 0,0-1 0,-1 1 0,1 0 0,0 0 0,0 0 0,0 0 0,-1 0 0,1-1 0,0 1 0,0 0 0,0 0 0,-1 0 0,1-1 0,0 1 0,0 0 0,0 0 0,0 0 0,0-1 0,-1 1 0,1-1 0,7-6 0,20-10 0,-25 16 0,50-24-80,0 2 0,2 2 0,95-23 0,169-17-514,236-10 401,-531 68 193,-17 2 0,0 0 0,0 0 0,1 1 0,-1 0 0,0 0 0,0 0 0,0 1 0,12 2 0,-18-3 0,0 0 0,0 0 0,1 0 0,-1 0 0,0 0 0,0 0 0,0 1 0,0-1 0,1 0 0,-1 0 0,0 0 0,0 0 0,0 0 0,0 1 0,0-1 0,0 0 0,1 0 0,-1 0 0,0 1 0,0-1 0,0 0 0,0 0 0,0 0 0,0 1 0,0-1 0,0 0 0,0 0 0,0 0 0,0 1 0,0-1 0,0 0 0,0 0 0,0 0 0,0 1 0,0-1 0,0 0 0,0 0 0,0 0 0,0 1 0,-1-1 0,1 0 0,0 0 0,0 0 0,0 0 0,0 1 0,0-1 0,0 0 0,-1 0 0,1 0 0,0 0 0,0 0 0,0 0 0,0 1 0,-1-1 0,1 0 0,0 0 0,0 0 0,-1 0 0,-9 7 182,-1-1-1,1 0 1,-2 0 0,1-1-1,-20 6 1,-1 0-174,-41 19-5,-157 56 3,173-64-6,0 2 0,2 3 0,-64 40 0,93-52 0,26-15 0,-35 16 0,35-15 0,-1-1 0,1 0 0,-1 1 0,1-1 0,-1 0 0,1 0 0,-1 0 0,1 0 0,-1 0 0,1 1 0,-1-1 0,1 0 0,-1 0 0,1 0 0,-1 0 0,0 0 0,1-1 0,-1 1 0,1 0 0,-1 0 0,1 0 0,-1 0 0,1-1 0,-1 1 0,1 0 0,-1 0 0,1-1 0,-1 1 0,1 0 0,0-1 0,-1 1 0,1 0 0,-1-1 0,1 1 0,0-1 0,0 1 0,-1-1 0,1 1 0,0-1 0,0 1 0,-1-1 0,1 1 0,0-1 0,0 1 0,0-1 0,0 1 0,0-1 0,0 1 0,0-1 0,0 1 0,0-1 0,0 0 0,0 1 0,0-1 0,0 1 0,0-1 0,0 1 0,1-1 0,-1 1 0,1-2 0,1-5 0,0 0 0,1 0 0,0 0 0,1 0 0,0 1 0,0-1 0,0 1 0,1 0 0,0 0 0,0 1 0,0-1 0,1 1 0,0 0 0,0 0 0,0 1 0,0 0 0,8-4 0,15-6 0,1 0 0,51-15 0,-56 20 0,244-70 0,-265 78 0,1 0 0,-1 0 0,1 0 0,-1 1 0,1 0 0,-1 0 0,1 0 0,8 1 0,-13 0 0,1-1 0,0 0 0,0 1 0,0-1 0,-1 0 0,1 1 0,0-1 0,0 1 0,-1-1 0,1 1 0,0-1 0,-1 1 0,1-1 0,-1 1 0,1 0 0,-1-1 0,1 1 0,-1 0 0,1 0 0,0 0 0,-1 1 0,0 0 0,0-1 0,1 1 0,-1 0 0,0-1 0,0 1 0,-1-1 0,1 1 0,0 0 0,0-1 0,-1 1 0,1-1 0,-1 1 0,-1 2 0,-7 13 0,0 0 0,-1-1 0,-1 0 0,-23 25 0,-7 11 0,30-37 0,1 1 0,-14 28 0,22-39 0,0-1 0,0 1 0,0 0 0,1 0 0,0 0 0,0 0 0,0 0 0,0 0 0,1 0 0,0 0 0,0 0 0,0 0 0,1 0 0,2 9 0,-3-13 0,0 1 0,1-1 0,-1 0 0,1 0 0,-1 0 0,1 1 0,0-1 0,-1 0 0,1 0 0,0 0 0,0 0 0,0 0 0,0 0 0,0-1 0,0 1 0,0 0 0,0 0 0,0-1 0,0 1 0,1 0 0,1 0 0,-1-1 0,1 0 0,-1 0 0,0 0 0,0 0 0,0 0 0,0 0 0,1 0 0,-1-1 0,0 1 0,0-1 0,0 0 0,3-1 0,6-4 0,0 0 0,0-1 0,17-15 0,-16 12 0,4-2 0,0-1 0,-1 0 0,0-1 0,16-21 0,-25 27 0,-1 0 0,0 0 0,0 0 0,0-1 0,-1 1 0,-1-1 0,1 0 0,-2 0 0,1-1 0,-1 1 0,1-13 0,-2 15 0,-1 0 0,0 0 0,0 0 0,-1 0 0,1 0 0,-2 0 0,1 0 0,-3-9 0,2 12 0,-1-1 0,1 1 0,0-1 0,-1 1 0,0 0 0,0 0 0,-1 0 0,1 1 0,-1-1 0,1 1 0,-1-1 0,-6-3 0,-1 1 0,-1 0 0,1 0 0,-1 1 0,0 1 0,0 0 0,-1 0 0,1 1 0,-1 1 0,1 0 0,-1 1 0,-14 0 0,12 1 0,-1 1 0,1 0 0,1 1 0,-1 1 0,0 0 0,0 1 0,1 1 0,0 0 0,-16 8 0,23-8 0,1-1 0,0 1 0,0 0 0,0 0 0,0 1 0,1 0 0,0 0 0,1 0 0,-1 0 0,1 1 0,0 0 0,1 0 0,-1 0 0,1 0 0,1 0 0,-3 10 0,5-16 0,-1 1 0,1-1 0,0 1 0,0-1 0,-1 1 0,1-1 0,0 1 0,0-1 0,1 1 0,-1-1 0,0 1 0,0-1 0,1 1 0,-1-1 0,1 1 0,-1-1 0,1 1 0,0-1 0,-1 0 0,1 0 0,2 3 0,-1-3 0,-1 1 0,1-1 0,0 0 0,0 1 0,0-1 0,0 0 0,0 0 0,1-1 0,-1 1 0,0 0 0,0-1 0,5 1 0,2 0 0,0-1 0,1 0 0,-1-1 0,0 1 0,18-5 0,13-8 0,66-28 0,-75 26 0,1 2 0,1 2 0,46-10 0,-61 15 0,-18 6 0,0 0 0,0 0 0,0 0 0,0 0 0,0 0 0,0 0 0,1 0 0,-1 0 0,0 0 0,0 0 0,0 0 0,0-1 0,0 1 0,0 0 0,0 0 0,0 0 0,1 0 0,-1 0 0,0 0 0,0 0 0,0-1 0,0 1 0,0 0 0,0 0 0,0 0 0,0 0 0,0 0 0,0 0 0,0-1 0,0 1 0,0 0 0,0 0 0,0 0 0,0 0 0,0 0 0,0-1 0,0 1 0,0 0 0,0 0 0,0 0 0,0 0 0,0 0 0,-1 0 0,1 0 0,0-1 0,0 1 0,0 0 0,0 0 0,0 0 0,0 0 0,-3-2 0,0 1 0,0 0 0,0 0 0,0 0 0,0 0 0,0 0 0,0 1 0,-4-1 0,-3 0 0,0 0 0,0 0 0,0 1 0,0 0 0,0 1 0,0 0 0,-1 1 0,2 0 0,-1 0 0,0 1 0,0 1 0,1-1 0,0 2 0,0-1 0,0 1 0,0 0 0,1 1 0,0 0 0,0 1 0,0-1 0,-11 14 0,-28 40 0,43-54 0,0 0 0,0 0 0,1 1 0,0-1 0,0 1 0,0 0 0,1 0 0,-2 8 0,4-14 0,0 1 0,-1-1 0,1 1 0,0-1 0,0 1 0,0-1 0,1 1 0,-1 0 0,0-1 0,0 1 0,1-1 0,-1 1 0,1-1 0,-1 0 0,1 1 0,0-1 0,0 0 0,-1 1 0,1-1 0,0 0 0,2 2 0,-1-2 0,0 1 0,0-1 0,0 0 0,0 0 0,0 0 0,0 0 0,0 0 0,1-1 0,-1 1 0,0-1 0,0 1 0,5-1 0,3 0 0,-1 0 0,1-1 0,0-1 0,-1 1 0,16-6 0,17-8 0,-1-2 0,59-33 0,-91 45 0,0 2 0,1-1 0,-1 1 0,20-3 0,-19 4 0,0 0 0,-1 0 0,1-1 0,16-8 0,-24 10 0,0 0 0,-1 0 0,1 0 0,0 0 0,-1 1 0,1-1 0,0 0 0,0 1 0,-1 0 0,1-1 0,0 1 0,0 0 0,2 0 0,-3 0 0,-1 0 0,0 0 0,0 0 0,1 1 0,-1-1 0,0 0 0,1 0 0,-1 0 0,0 1 0,0-1 0,1 0 0,-1 0 0,0 1 0,0-1 0,0 0 0,1 0 0,-1 1 0,0-1 0,0 0 0,0 1 0,0-1 0,0 0 0,0 1 0,0-1 0,0 0 0,1 1 0,-5 18 0,0-7 0,-2 0 0,0-1 0,0 1 0,-1-1 0,0 0 0,-1-1 0,-1 0 0,1 0 0,-1-1 0,-14 12 0,8-10 0,0 1 0,0-2 0,-1 0 0,-1-1 0,0 0 0,-28 10 0,28-14 0,1-1 0,-1-1 0,-18 2 0,25-4 0,1 0 0,0-1 0,0-1 0,-1 1 0,1-2 0,0 1 0,-11-4 0,16 3 0,1 0 0,-1 0 0,0 0 0,1 0 0,0-1 0,-1 0 0,1 1 0,0-1 0,1-1 0,-1 1 0,0 0 0,1 0 0,0-1 0,0 0 0,0 1 0,0-1 0,0 0 0,1 0 0,0 0 0,0 0 0,0 0 0,-1-7 0,1 1 0,0 0 0,0 0 0,1-1 0,0 1 0,1 0 0,0 0 0,0 0 0,4-11 0,0 6 0,0 0 0,1 0 0,1 1 0,0 0 0,1 0 0,12-14 0,-14 20 0,0 1 0,0 0 0,1 0 0,0 0 0,0 1 0,0 0 0,1 1 0,0 0 0,0 0 0,1 0 0,13-4 0,-1 2 0,2-1 0,35-8 0,-52 15 0,0 0 0,0 0 0,1 1 0,-1-1 0,0 1 0,0 1 0,0-1 0,1 1 0,-1 0 0,0 1 0,6 2 0,-9-2 0,1 0 0,0 0 0,-1 1 0,0 0 0,0 0 0,0 0 0,0 0 0,0 0 0,-1 0 0,1 1 0,-1 0 0,0-1 0,0 1 0,0 0 0,0 0 0,1 7 0,-2-8 0,0-1 0,0 1 0,0-1 0,-1 1 0,1-1 0,-1 1 0,0-1 0,0 1 0,0-1 0,0 1 0,0-1 0,0 1 0,-1-1 0,1 1 0,-1-1 0,0 1 0,0-1 0,0 1 0,0-1 0,0 0 0,0 1 0,-1-1 0,1 0 0,-1 0 0,1 0 0,-1 0 0,0 0 0,-2 1 0,-5 2 0,-1 0 0,0-1 0,0-1 0,0 0 0,-1 0 0,1-1 0,-15 2 0,12-2 0,0 0 0,0 1 0,0 0 0,-16 8 0,3 2 0,6-3 0,-26 10 0,42-18 0,0-1 0,-1 0 0,1 0 0,0 0 0,-1 0 0,1-1 0,0 1 0,-1-1 0,1 0 0,0-1 0,-1 1 0,-7-2 0,10 1 0,0 0 0,1 0 0,-1 1 0,0-1 0,1-1 0,-1 1 0,1 0 0,-1 0 0,1 0 0,0-1 0,-1 1 0,1-1 0,0 1 0,0-1 0,0 1 0,0-1 0,0 0 0,0 0 0,1 1 0,-1-1 0,0 0 0,1 0 0,-1 0 0,1 0 0,0 0 0,0 1 0,0-1 0,0 0 0,0 0 0,0 0 0,1-2 0,-1 0 0,1 0 0,0 1 0,0-1 0,0 1 0,0 0 0,1-1 0,-1 1 0,1 0 0,0 0 0,0-1 0,0 2 0,0-1 0,0 0 0,1 0 0,5-4 0,8-2 0,0 1 0,1 0 0,0 1 0,0 1 0,36-8 0,-6 1 0,-40 11 0,5-2 0,0 0 0,0 2 0,17-3 0,-27 5 0,0-1 0,0 1 0,0 0 0,0 0 0,-1 0 0,1 0 0,0 0 0,0 1 0,0-1 0,0 0 0,0 1 0,-1-1 0,1 1 0,0 0 0,-1 0 0,1-1 0,0 1 0,-1 0 0,1 1 0,-1-1 0,1 0 0,-1 0 0,0 1 0,1-1 0,-1 0 0,0 1 0,0-1 0,0 1 0,0 0 0,1 2 0,-2-2 0,0 0 0,0 1 0,0-1 0,0 0 0,0 0 0,0 1 0,-1-1 0,1 0 0,-1 0 0,0 1 0,0-1 0,1 0 0,-1 0 0,-1 0 0,1 0 0,0 0 0,0 0 0,-1 0 0,1-1 0,-3 3 0,-3 4 0,-1-1 0,-16 14 0,-10 2 0,-40 21 0,47-29 0,0 0 0,-48 39 0,129-111 0,-34 33 0,2 0 0,37-30 0,-46 44 0,0 1 0,-1-1 0,14-12 0,-24 19 0,1 0 0,-1 1 0,1-1 0,-1 0 0,0 0 0,0 0 0,-1-1 0,1 1 0,-1 0 0,1-1 0,-1 1 0,0 0 0,0-1 0,0-7 0,-1 9 0,0 0 0,0 0 0,-1 0 0,1 0 0,-1 0 0,0 0 0,0 0 0,1 0 0,-1 0 0,0 0 0,-1 0 0,1 0 0,0 1 0,0-1 0,-1 0 0,1 1 0,-1-1 0,0 1 0,1 0 0,-1-1 0,-2 0 0,-4-3 0,-1 0 0,1 1 0,-13-5 0,-4 1 0,0 1 0,-1 1 0,0 1 0,-44-3 0,24 6 0,-85 7 0,117-3 0,-1 1 0,1 0 0,0 1 0,1 1 0,-20 9 0,-64 38 0,60-31 0,33-19 0,-86 44 0,78-41 0,0-1 0,0 0 0,0-1 0,-1 0 0,-22 2 0,34-5 0,0 0 0,0 0 0,0 0 0,1 1 0,-1-1 0,0 0 0,0 0 0,0 0 0,1 0 0,-1-1 0,0 1 0,0 0 0,0 0 0,1 0 0,-1-1 0,0 1 0,0 0 0,1-1 0,-1 1 0,0-1 0,1 1 0,-1-1 0,0 0 0,0 0 0,1 1 0,1-1 0,-1 0 0,0 1 0,0-1 0,0 0 0,0 1 0,0-1 0,0 0 0,1 1 0,-1-1 0,0 1 0,1-1 0,-1 0 0,0 1 0,1-1 0,-1 1 0,1-1 0,-1 1 0,2-2 0,3-3 0,0 1 0,1-1 0,11-7 0,9-4 0,2 2 0,0 0 0,56-18 0,432-106 0,-506 136 0,19-7 0,-27 9 0,-1 0 0,0-1 0,0 1 0,1-1 0,-1 1 0,0-1 0,0 0 0,0 0 0,0 1 0,0-1 0,0 0 0,0 0 0,0 0 0,0 0 0,1-2 0,-2 3 0,0-1 0,0 1 0,0-1 0,0 0 0,-1 1 0,1-1 0,0 1 0,0-1 0,0 1 0,-1-1 0,1 1 0,0-1 0,-1 1 0,1-1 0,0 1 0,-1-1 0,1 1 0,-1-1 0,1 1 0,-1 0 0,1-1 0,-1 1 0,1 0 0,-1-1 0,1 1 0,-1 0 0,1 0 0,-1-1 0,0 1 0,1 0 0,-2 0 0,-21-7 0,22 7 0,-39-7 0,0 1 0,0 3 0,0 1 0,-44 3 0,72 0 0,0 1 0,0 0 0,0 0 0,0 2 0,-21 7 0,-53 32 0,58-28 0,-52 21 0,34-20 0,-1-2 0,-79 13 0,103-27 0,22 0 0,1 0 0,0 0 0,0 0 0,0 0 0,0 0 0,-1-1 0,1 1 0,0 0 0,0 0 0,0 0 0,0 0 0,0 0 0,-1 0 0,1 0 0,0 0 0,0-1 0,0 1 0,0 0 0,0 0 0,0 0 0,0 0 0,0 0 0,0-1 0,0 1 0,-1 0 0,1 0 0,0 0 0,0 0 0,0-1 0,0 1 0,0 0 0,0 0 0,0 0 0,0 0 0,0 0 0,0-1 0,0 1 0,0 0 0,1 0 0,-1 0 0,0 0 0,0-1 0,0 1 0,0 0 0,0 0 0,0 0 0,0 0 0,0 0 0,0-1 0,1 1 0,-1 0 0,0 0 0,0 0 0,0 0 0,0 0 0,0 0 0,0 0 0,1 0 0,-1 0 0,0 0 0,0-1 0,0 1 0,0 0 0,1 0 0,-1 0 0,0 0 0,0 0 0,13-7 0,13-6 0,120-52 0,-125 58 0,-1 0 0,1 2 0,0 0 0,0 1 0,28-1 0,-94 6 0,-24 1 0,-118 17 0,-278 86 0,376-79 0,77-24 0,15-6 0,21-8 0,43-17 0,140-38 0,76 5 0,-309 65 0,-117 21 0,-213 71 0,295-78 0,118-25 0,72-27 0,-84 21 0,1 2 0,57-8 0,-98 20 0,0-1 0,0 1 0,0 0 0,0 1 0,8 0 0,-13-1 0,1 1 0,0-1 0,0 0 0,0 0 0,0 1 0,0-1 0,-1 0 0,1 1 0,0-1 0,0 1 0,0-1 0,-1 1 0,1-1 0,0 1 0,-1-1 0,1 1 0,-1 0 0,1-1 0,0 1 0,-1 0 0,1 0 0,-1-1 0,0 1 0,1 0 0,-1 0 0,0 0 0,1 0 0,-1-1 0,0 1 0,0 0 0,0 0 0,0 0 0,0 0 0,0 0 0,0 0 0,0 0 0,0-1 0,-1 2 0,-2 6 0,0 0 0,0 0 0,-1-1 0,-1 1 0,1-1 0,-1 0 0,-10 10 0,8-8 0,-21 25 0,-1-2 0,-1-1 0,-2-1 0,-1-2 0,-53 35 0,82-60 0,-37 19 0,39-21 0,0 0 0,1 0 0,-1-1 0,0 1 0,0-1 0,0 1 0,0-1 0,0 0 0,0 1 0,0-1 0,0 0 0,0 0 0,0-1 0,0 1 0,0 0 0,0-1 0,0 1 0,1-1 0,-4 0 0,5 0 0,-1 1 0,1-1 0,-1 0 0,1 1 0,-1-1 0,1 1 0,-1-1 0,1 0 0,-1 1 0,1-1 0,0 0 0,-1 1 0,1-1 0,0 0 0,0 0 0,-1 1 0,1-1 0,0 0 0,0 0 0,0 0 0,0 1 0,0-1 0,0 0 0,0 0 0,0 0 0,1-1 0,7-21 0,-7 22 0,6-15 0,2 0 0,0 1 0,1 1 0,1-1 0,0 1 0,25-23 0,-7 11 0,1 2 0,38-24 0,-59 41 0,-13 7 0,-17 10 0,-20 11 0,-43 29 0,66-37 0,-1 1 0,1 1 0,1 0 0,-21 26 0,29-31 0,5-6 0,1-1 0,0 1 0,0 0 0,0 0 0,0 0 0,1 0 0,-3 6 0,5-9 0,-1-1 0,1 0 0,0 0 0,0 1 0,0-1 0,0 0 0,0 1 0,0-1 0,0 0 0,0 0 0,0 1 0,0-1 0,0 0 0,0 1 0,1-1 0,-1 0 0,0 0 0,0 1 0,0-1 0,0 0 0,0 0 0,0 1 0,1-1 0,-1 0 0,0 0 0,0 1 0,0-1 0,1 0 0,-1 0 0,0 0 0,0 0 0,1 1 0,-1-1 0,14 3 0,14-6 0,10-6 0,63-23 0,-9 2 0,230-35 0,7 24 0,-203 27 0,261-41 0,-348 46 0,-35 7 0,-5 1 0,-14 0 0,-23 3 0,-27 3 0,19-3 0,0 3 0,0 1 0,0 2 0,-49 17 0,-41 24 0,-120 41 0,177-65 0,-360 134 0,434-158 0,8-2 0,17-11 0,33-16 0,27-10 0,230-100 0,14 30-967,595-115 0,-852 211 967,-61 13 0,-11 3 0,-18 5 0,-342 88 1781,286-78-1628,8 3-149,1 3 0,-119 62 0,64-29-229,-102 44-705,-404 192 791,593-275 139,-71 34 0,78-46 0,31-7 0,-1 0 0,1 0 0,0 0 1,0 0-1,-1 0 0,1 0 0,0 0 0,0 0 0,-1 0 0,1 0 1,0 0-1,0 0 0,-1 0 0,1 0 0,0 0 0,0 0 1,-1 0-1,1 0 0,0 0 0,0-1 0,-1 1 0,1 0 1,0 0-1,0 0 0,0 0 0,-1-1 0,1 1 0,0 0 0,0 0 1,0 0-1,0-1 0,0 1 0,-1 0 0,1 0 0,0-1 1,0 1-1,0 0 0,0 0 0,0-1 0,0 1 0,6-12-15,14-9 238,32-24-45,2 1 0,1 4 0,2 1 0,2 3 0,80-36 0,-98 55-178,132-55 0,-132 58 0,1 1 0,53-9 0,-60 16 0,-6 2 0,-1-1 0,35-12 0,-54 11 0,-16 3 0,-22 3 0,-433 68 0,280-38 0,-5 4 0,176-34 0,17-6 0,17-6 0,124-46 0,-47 20 0,173-47 0,-169 57 0,-90 22 0,-14 5 0,0 1 0,0 0 0,0 0 0,0 0 0,0 0 0,0 0 0,0-1 0,0 1 0,0 0 0,0 0 0,0 0 0,0 0 0,0 0 0,0 0 0,0-1 0,0 1 0,0 0 0,0 0 0,0 0 0,-1 0 0,1 0 0,0 0 0,0 0 0,0-1 0,0 1 0,0 0 0,0 0 0,0 0 0,-1 0 0,1 0 0,0 0 0,0 0 0,0 0 0,0 0 0,0 0 0,-1 0 0,1 0 0,0 0 0,0 0 0,0 0 0,0 0 0,0 0 0,-1 0 0,1 0 0,-29-2 0,-186 6 0,200-3 0,-1 2 0,1 0 0,0 1 0,0 0 0,1 1 0,-1 1 0,1 0 0,0 1 0,1 0 0,0 1 0,-13 10 0,-6 1 0,-5 5 0,37-24 0,0 0 0,0 0 0,0 0 0,0 0 0,0 0 0,0 0 0,0 0 0,1 0 0,-1 0 0,0 0 0,0 1 0,0-1 0,0 0 0,0 0 0,0 0 0,0 0 0,0 0 0,0 0 0,0 0 0,1 0 0,-1 1 0,0-1 0,0 0 0,0 0 0,0 0 0,0 0 0,0 0 0,0 0 0,0 1 0,0-1 0,0 0 0,0 0 0,0 0 0,0 0 0,0 0 0,0 0 0,0 1 0,0-1 0,0 0 0,-1 0 0,1 0 0,0 0 0,0 0 0,0 0 0,0 0 0,0 1 0,0-1 0,0 0 0,0 0 0,0 0 0,0 0 0,0 0 0,-1 0 0,1 0 0,0 0 0,0 0 0,0 0 0,0 0 0,0 0 0,0 0 0,-1 0 0,1 1 0,0-1 0,0 0 0,0 0 0,0 0 0,0 0 0,-1 0 0,11-3 0,3-4 0,-1 0 0,0-2 0,12-9 0,-23 17 0,-1 1 0,1 0 0,-1 0 0,0-1 0,1 1 0,-1 0 0,1-1 0,-1 1 0,0-1 0,1 1 0,-1 0 0,0-1 0,1 1 0,-1-1 0,0 1 0,0-1 0,1 1 0,-1-1 0,0 1 0,0-1 0,0 1 0,0-1 0,0 1 0,0-1 0,0 1 0,0-1 0,0 1 0,0-1 0,0 0 0,0 0 0,-1 0 0,0 0 0,0 0 0,0 0 0,0 0 0,0 0 0,0 1 0,-1-1 0,1 0 0,0 1 0,0-1 0,-1 1 0,1-1 0,-2 0 0,-12-2 0,-1 1 0,1 0 0,0 1 0,-1 0 0,1 2 0,0-1 0,-27 6 0,31-5 0,-353 61-340,0 23 0,329-77 340,-142 30 0,163-37 3,16-4-10,21-4 125,4 2-31,30-6 153,85-26-1,351-111-239,-393 120 0,-59 16 0,-28 8 0,-23 7 0,-25 7 0,-109 38 0,113-36 0,2 1 0,-48 29 0,76-42 0,0 1 0,0-1 0,0 1 0,0 0 0,0-1 0,0 1 0,0 0 0,0 0 0,0-1 0,1 1 0,-1 0 0,0 0 0,0 0 0,1 0 0,-1 0 0,0 1 0,1-1 0,0-1 0,1 1 0,-1-1 0,0 0 0,0 1 0,1-1 0,-1 0 0,0 1 0,0-1 0,1 0 0,-1 0 0,0 1 0,1-1 0,-1 0 0,0 0 0,1 1 0,-1-1 0,0 0 0,1 0 0,-1 0 0,0 0 0,1 0 0,-1 1 0,1-1 0,-1 0 0,0 0 0,1 0 0,-1 0 0,1 0 0,42-1 0,-42 1 0,162-24 0,-118 15 0,1 2 0,1 2 0,59 1 0,-73 6 0,-32-2 0,-1 0 0,0-1 0,0 1 0,0 0 0,1 0 0,-1 0 0,0 0 0,0 0 0,0 0 0,1 0 0,-1 0 0,0 0 0,0 0 0,1 0 0,-1 0 0,0 0 0,0 0 0,0 0 0,1 0 0,-1 0 0,0 0 0,0 0 0,0 0 0,1 0 0,-1 1 0,0-1 0,0 0 0,0 0 0,1 0 0,-1 0 0,0 0 0,0 1 0,0-1 0,0 0 0,0 0 0,1 0 0,-1 0 0,0 1 0,0-1 0,0 0 0,0 0 0,0 0 0,0 1 0,0-1 0,-11 5 0,-24 3 0,-201 45 0,151-42 0,63-9 0,0 1 0,0 0 0,-29 10 0,-14 13 0,1 2 0,-60 39 0,13-8 0,47-27 0,117-60 0,117-56 0,-89 55 0,2 2 0,0 5 0,114-17 0,-77 31 0,-89 7 0,-1-1 0,0-1 0,44-10 0,-105 11 0,-8 2 0,0 2 0,-61 10 0,77-7 0,1 0 0,0 1 0,0 2 0,0 0 0,-38 22 0,55-28 0,1 1 0,-1-1 0,1 1 0,0 0 0,0 1 0,0-1 0,1 1 0,-1 0 0,1-1 0,0 2 0,0-1 0,-3 6 0,5-10 0,1 0 0,0 1 0,0-1 0,0 0 0,0 0 0,0 0 0,0 0 0,0 1 0,0-1 0,0 0 0,0 0 0,0 0 0,0 1 0,1-1 0,-1 0 0,0 0 0,0 0 0,0 0 0,0 1 0,0-1 0,0 0 0,0 0 0,0 0 0,1 0 0,-1 1 0,0-1 0,0 0 0,0 0 0,0 0 0,0 0 0,1 0 0,-1 0 0,0 0 0,0 0 0,0 0 0,0 1 0,1-1 0,-1 0 0,0 0 0,0 0 0,1 0 0,12-1 0,11-7 0,30-16 0,-34 15 0,0 0 0,0 1 0,1 1 0,40-8 0,-25 12 0,-27 3 0,1-1 0,0 0 0,0-1 0,15-4 0,-56 7 0,-9 4 0,-290 25 0,265-29 0,0 2 0,-80 16 0,-348 64 0,201-38 0,245-36 0,34-3 0,27-7 0,15-7 0,-1-1 0,1-1 0,44-23 0,-43 18 0,1 2 0,60-18 0,-66 22 0,-22 7 0,1 1 0,-1-1 0,0 1 0,0 0 0,0 0 0,1 0 0,-1 0 0,1 1 0,-1-1 0,0 1 0,6 0 0,-8 1 0,-1-1 0,1 1 0,0-1 0,0 1 0,-1 0 0,1-1 0,-1 1 0,1 0 0,0-1 0,-1 1 0,1 0 0,-1 0 0,0 0 0,1 0 0,-1-1 0,0 1 0,1 0 0,-1 0 0,0 0 0,0 0 0,0 0 0,0 0 0,0 0 0,0 0 0,0-1 0,0 1 0,0 0 0,-1 1 0,-5 28 0,6-29 0,-9 25 0,-1 0 0,-18 34 0,19-43 0,0-1 0,1 1 0,1 1 0,1-1 0,1 1 0,0 0 0,-3 33 0,7-47 0,2 36 0,-1-39 0,-1-1 0,1 0 0,0 0 0,0 0 0,0 0 0,0 1 0,0-1 0,0 0 0,0 0 0,0 0 0,0 1 0,0-1 0,0 0 0,1 0 0,-1 0 0,0 0 0,0 1 0,0-1 0,0 0 0,0 0 0,0 0 0,0 0 0,0 1 0,0-1 0,1 0 0,-1 0 0,0 0 0,0 0 0,0 0 0,0 0 0,0 0 0,1 1 0,-1-1 0,0 0 0,0 0 0,0 0 0,0 0 0,1 0 0,-1 0 0,0 0 0,0 0 0,0 0 0,0 0 0,1 0 0,-1 0 0,0 0 0,11-18 0,54-153 0,-59 152 0,-2-1 0,4-31 0,-6 34 0,5-8 0,-7 24 0,0 1 0,1-1 0,-1 0 0,0 1 0,0-1 0,1 0 0,-1 1 0,0-1 0,1 0 0,-1 1 0,1-1 0,-1 1 0,1-1 0,-1 1 0,1-1 0,-1 1 0,1-1 0,0 1 0,-1-1 0,1 1 0,-1 0 0,1-1 0,0 1 0,-1 0 0,1 0 0,0-1 0,0 1 0,-1 0 0,2 0 0,-1 0 0,-1 1 0,0-1 0,1 0 0,-1 1 0,1-1 0,-1 0 0,0 1 0,1-1 0,-1 0 0,0 1 0,0-1 0,1 1 0,-1-1 0,0 1 0,0-1 0,0 1 0,1-1 0,-1 1 0,0-1 0,0 1 0,0-1 0,0 1 0,0-1 0,0 1 0,0-1 0,0 1 0,0-1 0,0 1 0,-1-1 0,1 1 0,0-1 0,0 1 0,0-1 0,-1 0 0,1 1 0,0-1 0,-1 1 0,-9 21 0,10-21 0,-32 48 0,30-45 0,-1-1 0,0 1 0,0-1 0,0 1 0,-1-1 0,1 0 0,-1 0 0,0-1 0,0 1 0,-4 1 0,-1-3 0,9-6 0,12-10 0,21-12 0,2 2 0,1 2 0,72-37 0,125-39 0,-200 87 0,418-147 0,-440 157 0,-12 4 0,-15 7 0,-6 1 0,-1-1 0,0-1 0,-36 8 0,-78 9 0,24-6 0,-489 95-179,-143 58-716,725-167 895,14-2 0,-1-1 0,1-1 0,-1 1 0,1-1 0,-1 0 0,0-1 0,1 0 0,-1 0 0,-7-1 0,14 1 0,0 0 0,0 0 0,-1 0 0,1 0 0,0 0 0,0 0 0,-1 0 0,1 0 0,0-1 0,0 1 0,-1 0 0,1 0 0,0 0 0,0 0 0,0 0 0,0-1 0,-1 1 0,1 0 0,0 0 0,0-1 0,0 1 0,0 0 0,0 0 0,0 0 0,-1-1 0,1 1 0,0 0 0,0 0 0,0-1 0,0 1 0,0 0 0,0 0 0,0-1 0,0 1 0,0 0 0,0 0 0,0-1 0,0 1 0,0 0 0,0 0 0,1-1 0,-1 1 0,0 0 0,0 0 0,0-1 0,0 1 0,0 0 0,0 0 0,1-1 0,2-4 17,1-1 0,0 1 1,0-1-1,0 1 0,0 0 1,1 1-1,8-7 0,40-27 680,-49 36-637,27-17-9,1 2 0,1 1 0,61-20 0,110-21-167,-179 50 90,183-41-269,321-33 1,-511 80 294,-13 1 0,0 0 0,0-1 0,0 1 0,0-1 0,0 0 0,-1 0 0,7-3 0,-32 14 168,-36 13-1,35-15 19,-41 21-1,14-5-185,-1-2 0,-57 17 0,88-32 0,-17 5 0,-1-2 0,-1-1 0,1-2 0,-1-1 0,0-3 0,-54 0 0,28-4 0,-64-2 0,125 3 0,1 0 0,0 0 0,-1-1 0,1 1 0,0-1 0,0 1 0,0-1 0,-1 0 0,1 0 0,-2-1 0,3 1 0,1 0 0,-1 1 0,1-1 0,-1 1 0,1-1 0,-1 0 0,1 1 0,0-1 0,0 0 0,-1 1 0,1-1 0,0 0 0,0 1 0,0-1 0,-1 0 0,1 0 0,0 1 0,0-1 0,0 0 0,0 1 0,1-1 0,-1 0 0,0 0 0,0 1 0,0-1 0,0 0 0,1 1 0,-1-1 0,0 0 0,1 1 0,-1-1 0,1 0 0,-1 1 0,1-1 0,-1 1 0,1-2 0,5-4 0,-1-1 0,1 1 0,0 0 0,1 1 0,-1-1 0,1 1 0,0 0 0,14-6 0,67-28 0,18 5 0,159-30 0,-93 25 0,-107 23 0,1 1 0,91-35 0,-88 23 0,0 3 0,1 3 0,94-15 0,283-19 0,-86 13 0,-343 41 0,-39 6 0,5-1 0,-786 190 0,650-159 0,-9 0 0,-315 88 0,305-67 0,149-48 0,22-8 0,-1 0 0,1 0 0,0 0 0,0 0 0,0 0 0,0 0 0,0 0 0,-1 0 0,1 0 0,0 0 0,0 0 0,0 0 0,0 1 0,0-1 0,0 0 0,-1 0 0,1 0 0,0 0 0,0 0 0,0 0 0,0 1 0,0-1 0,0 0 0,0 0 0,0 0 0,0 0 0,0 0 0,0 1 0,0-1 0,0 0 0,0 0 0,0 0 0,0 0 0,0 0 0,0 1 0,0-1 0,0 0 0,0 0 0,0 0 0,0 0 0,0 0 0,0 1 0,0-1 0,0 0 0,0 0 0,0 0 0,0 0 0,0 0 0,0 1 0,0-1 0,1 0 0,10 5 0,17 1 0,240 0 0,-185-7 0,-21 0 0,1-3 0,71-13 0,-210 14 0,16 3 0,-116 15 0,-233 62 0,207-37 0,253-52 0,91-17 0,319-18 0,-221 26 0,-186 15 0,-54 6 0,0 0 0,-1 0 0,1 0 0,0 0 0,0 0 0,0 1 0,0-1 0,0 0 0,0 0 0,0 0 0,0 0 0,0 0 0,0 0 0,0 0 0,0 0 0,0 0 0,0 0 0,0 0 0,0 0 0,0 1 0,0-1 0,0 0 0,0 0 0,0 0 0,0 0 0,0 0 0,0 0 0,0 0 0,0 0 0,0 0 0,0 0 0,0 0 0,0 0 0,1 0 0,-1 1 0,0-1 0,0 0 0,0 0 0,0 0 0,0 0 0,0 0 0,0 0 0,0 0 0,0 0 0,0 0 0,0 0 0,0 0 0,0 0 0,0 0 0,1 0 0,-1 0 0,0 0 0,0 0 0,0 0 0,0 0 0,0 0 0,0 0 0,0 0 0,0 0 0,0 0 0,0 0 0,0 0 0,0 0 0,1 0 0,-1 0 0,0 0 0,0 0 0,0 0 0,0 0 0,-7 6 0,-13 6 0,-60 30 0,48-27 0,2 2 0,-43 29 0,50-31 0,16-10 0,0 0 0,0 0 0,1 1 0,-9 8 0,-32 33 0,34-33 0,-1-1 0,0 0 0,0-1 0,-2-1 0,-24 15 0,-7 6 0,23-15 0,2 0 0,-1-2 0,-41 22 0,60-35 0,1 0 0,-1-1 0,0 0 0,0 1 0,0-2 0,0 1 0,-1 0 0,1-1 0,0 0 0,0 0 0,0 0 0,0 0 0,0-1 0,0 0 0,-7-1 0,5-1 0,1 1 0,0-1 0,-1 0 0,1 0 0,0 0 0,1-1 0,-1 1 0,1-1 0,-1 0 0,-3-5 0,-1-3 0,0 0 0,1-1 0,1 0 0,-1 0 0,2-1 0,0 0 0,-7-27 0,11 35 0,1 1 0,0-1 0,0 0 0,0 0 0,1 0 0,0 0 0,0 0 0,1 0 0,-1 0 0,1 0 0,1 0 0,-1 0 0,1 1 0,0-1 0,0 0 0,1 1 0,-1 0 0,7-9 0,-4 7 0,1 0 0,1 0 0,-1 1 0,1 0 0,0 0 0,0 1 0,0 0 0,1 0 0,0 1 0,0 0 0,16-6 0,190-54 0,-191 58 0,3-1 0,46-18 0,-46 16 0,0 1 0,0 0 0,1 2 0,29-2 0,-25 3 0,28-2 0,-33 5 0,49-12 0,55-27 0,20-6 0,-132 43 0,31-10 0,-47 13 0,1 0 0,-1 0 0,1 0 0,-1 0 0,0 0 0,1-1 0,-1 0 0,0 1 0,0-1 0,0 0 0,0 0 0,0 0 0,-1 0 0,3-3 0,-4 4 0,1 0 0,-1 0 0,0 1 0,1-1 0,-1 0 0,0 0 0,0 0 0,0 1 0,0-1 0,0 0 0,0 0 0,0 0 0,0 0 0,0 1 0,-1-1 0,1 0 0,0 0 0,0 1 0,-1-1 0,1 0 0,0 0 0,-1 1 0,1-1 0,-1 0 0,1 1 0,-1-1 0,1 0 0,-1 1 0,-1-2 0,-21-13 0,7 9 0,-1 0 0,1 0 0,-1 2 0,0 0 0,0 1 0,-27-2 0,-109 4 0,110 3 0,-15-1 0,47 0 0,40 0 0,-11-1 0,2-1 0,0 1 0,0 1 0,0 0 0,0 2 0,-1 0 0,1 1 0,30 12 0,-25-7 0,41 10 0,-38-11 0,-26-8 0,-1 0 0,1 0 0,-1 0 0,0 1 0,1-1 0,-1 1 0,0-1 0,0 1 0,1-1 0,-1 1 0,0 0 0,0 0 0,0-1 0,0 1 0,0 0 0,0 0 0,0 0 0,0 0 0,0 0 0,0 0 0,1 3 0,-2-3 0,-1 0 0,1 0 0,-1 1 0,1-1 0,-1 0 0,1 0 0,-1 0 0,1 0 0,-1 0 0,0 0 0,0 0 0,0 0 0,0 0 0,1 0 0,-1 0 0,0 0 0,0-1 0,-1 1 0,1 0 0,0-1 0,0 1 0,0-1 0,-2 1 0,-25 12 0,0-2 0,-1-1 0,0-1 0,-1-1 0,-44 5 0,51-9 0,13-2 0,-1-1 0,1 1 0,0-2 0,-18 0 0,27 0 0,1-1 0,-1 1 0,0-1 0,0 0 0,0 1 0,0-1 0,0 0 0,1 0 0,-1 0 0,0 1 0,1-1 0,-1 0 0,0 0 0,1 0 0,-1 0 0,1 0 0,0 0 0,-1 0 0,1 0 0,0 0 0,0-1 0,-1 1 0,1 0 0,0 0 0,0 0 0,0 0 0,0 0 0,1-2 0,-1-3 0,-2-13 0,1 0 0,1 0 0,1 0 0,1 0 0,0 0 0,2 1 0,0-1 0,1 1 0,1 0 0,12-27 0,-12 33 0,1-3 0,0 0 0,2 0 0,9-13 0,-15 24 0,0 0 0,1 1 0,-1-1 0,1 1 0,-1 0 0,1 0 0,0 0 0,0 1 0,0-1 0,1 1 0,-1 0 0,0 0 0,1 1 0,0-1 0,4 0 0,-7 2 0,0-1 0,0 1 0,-1 0 0,1 0 0,0 0 0,0 0 0,0 0 0,0 0 0,0 0 0,0 1 0,-1-1 0,1 1 0,0-1 0,2 2 0,-3-2 0,-1 1 0,1 0 0,0-1 0,0 1 0,0 0 0,0 0 0,-1-1 0,1 1 0,0 0 0,-1 0 0,1 0 0,-1 0 0,1 0 0,-1 0 0,1 0 0,-1 0 0,0 0 0,1 2 0,-1-1 0,0 1 0,0 0 0,0-1 0,0 1 0,-1 0 0,1 0 0,-1-1 0,0 1 0,0-1 0,0 1 0,0-1 0,0 1 0,0-1 0,0 0 0,-1 1 0,0-1 0,1 0 0,-4 3 0,-45 41 0,35-33 0,0 0 0,1 0 0,-16 21 0,27-28 0,-1-1 0,0 1 0,1 0 0,0 0 0,1 0 0,-1 0 0,1 0 0,0 1 0,1-1 0,0 1 0,0-1 0,0 1 0,1 12 0,0-17 0,0 1 0,1-1 0,-1 0 0,1 1 0,0-1 0,0 0 0,0 1 0,0-1 0,0 0 0,0 0 0,1 0 0,-1 0 0,1 0 0,-1 0 0,1-1 0,0 1 0,0 0 0,0-1 0,-1 1 0,2-1 0,-1 0 0,0 0 0,0 0 0,0 0 0,0 0 0,1 0 0,-1 0 0,1-1 0,-1 1 0,3-1 0,11 3 0,-1-1 0,1-1 0,24-1 0,-26-1 0,6 2 0,-5-1 0,0 0 0,1-1 0,-1 0 0,22-6 0,-36 7 0,-1 0 0,0 0 0,0 0 0,1 0 0,-1 0 0,0 0 0,1 0 0,-1 0 0,0 0 0,1 0 0,-1 0 0,0-1 0,1 1 0,-1 0 0,0 0 0,0 0 0,1-1 0,-1 1 0,0 0 0,0 0 0,0 0 0,1-1 0,-1 1 0,0 0 0,0-1 0,0 1 0,0 0 0,1 0 0,-1-1 0,0 0 0,-8-3 0,-17-2 0,-96 0 0,121 6 0,0 0 0,0-1 0,0 1 0,0 0 0,0 0 0,1 0 0,-1 0 0,0 0 0,0 0 0,0 0 0,0 0 0,0 0 0,0 0 0,0 0 0,0 0 0,0 0 0,0 0 0,0 0 0,0 0 0,0 0 0,0 0 0,0-1 0,0 1 0,0 0 0,0 0 0,1 0 0,-1 0 0,0 0 0,0 0 0,0 0 0,0 0 0,0 0 0,0 0 0,0-1 0,0 1 0,0 0 0,0 0 0,0 0 0,-1 0 0,1 0 0,0 0 0,0 0 0,0 0 0,0 0 0,0 0 0,0 0 0,0 0 0,0-1 0,0 1 0,0 0 0,0 0 0,0 0 0,0 0 0,0 0 0,0 0 0,0 0 0,0 0 0,-1 0 0,1 0 0,0 0 0,0 0 0,0 0 0,0 0 0,0 0 0,0 0 0,3-7 0,-3 6 0,-1 1 0,1-1 0,0 1 0,-1-1 0,1 1 0,0 0 0,-1-1 0,1 1 0,-1 0 0,1-1 0,-1 1 0,1 0 0,-1-1 0,1 1 0,-1 0 0,0 0 0,1 0 0,-1 0 0,1-1 0,-1 1 0,1 0 0,-1 0 0,0 0 0,-12-1 0,-1 0 0,1 1 0,0 0 0,0 1 0,0 0 0,0 1 0,0 0 0,0 2 0,-20 6 0,20-3 0,19-4 0,27-6 0,104-22 0,290-49 0,-386 66 0,-33 6 0,-29 5 0,-480 68 0,75-13 0,370-44 0,0 2 0,-61 28 0,60-22 0,-226 113 0,138-61 0,140-73 0,7-3 0,14-10 0,28-18 0,110-46 0,-45 25 0,2-2 0,125-42 0,116-20 0,-342 112 0,162-45 0,-166 47 0,-1-1 0,1 1 0,-1 0 0,1 0 0,-1 1 0,1-1 0,0 1 0,-1 1 0,1-1 0,0 1 0,-1 0 0,1 0 0,7 3 0,-12-3 0,0-1 0,0 1 0,0-1 0,-1 1 0,1-1 0,0 1 0,-1-1 0,1 1 0,0-1 0,-1 1 0,1 0 0,-1 0 0,1-1 0,-1 1 0,1 0 0,-1 0 0,1 0 0,-1-1 0,0 1 0,0 0 0,1 0 0,-1 0 0,0 0 0,0 0 0,0 0 0,0-1 0,0 3 0,-1-1 0,1 0 0,-1 1 0,0-1 0,0 0 0,0 0 0,0 0 0,0 0 0,-1 0 0,1 0 0,-3 3 0,-5 4 0,-1 1 0,-20 14 0,28-23 0,-198 151 0,189-143 0,1 0 0,0 1 0,0 1 0,1-1 0,1 2 0,-15 23 0,-7 11 0,-69 81 0,81-102 0,18-25 0,0 0 0,0 0 0,0 0 0,0 0 0,0 1 0,-1-1 0,1 0 0,0 0 0,0 1 0,0-1 0,0 0 0,0 0 0,0 0 0,0 1 0,0-1 0,0 0 0,0 0 0,0 1 0,0-1 0,0 0 0,0 0 0,0 1 0,0-1 0,1 0 0,-1 0 0,0 0 0,0 1 0,0-1 0,0 0 0,0 0 0,0 0 0,1 1 0,-1-1 0,0 0 0,0 0 0,0 0 0,0 0 0,1 0 0,-1 1 0,0-1 0,0 0 0,0 0 0,1 0 0,-1 0 0,0 0 0,0 0 0,1 0 0,-1 0 0,0 0 0,0 0 0,1 0 0,-1 0 0,0 0 0,0 0 0,0 0 0,1 0 0,-1 0 0,0 0 0,0 0 0,1 0 0,10-2 0,0 1 0,-1-2 0,1 1 0,-1-1 0,17-8 0,22-6 0,69-16-124,1 5-1,1 5 1,1 6-1,0 4 1,1 7-1,1 4 1,-1 6-1,201 32 1,-316-35 133,1 1 91,1 0-1,-1-1 0,0-1 1,1 1-1,11-2 0,-18 1-81,-1 0 0,1-1-1,0 1 1,0-1 0,0 1 0,0-1 0,-1 0-1,1 0 1,0 0 0,-1 0 0,1 0-1,0 0 1,-1 0 0,0-1 0,1 1-1,-1 0 1,0-1 0,1 1 0,-1-1-1,0 0 1,0 1 0,0-1 0,-1 0-1,1 0 1,0 1 0,-1-1 0,1 0 0,0-2-1,-1 1-17,0 1 0,0-1 0,0 1 0,0-1 0,0 0 0,-1 1 0,1-1 0,-1 1 0,1-1 0,-1 1 0,0 0 0,0-1 0,0 1 0,0 0 0,-1 0 0,1-1 0,-1 1 0,1 0 0,-1 0 0,0 0 0,1 1 0,-1-1 0,0 0 0,0 1 0,0-1 0,-4-1 0,-5-3 0,0 0 0,0 0 0,-1 1 0,-12-4 0,-7 0 0,-1 1 0,0 1 0,-61-4 0,-100 11 0,151 2 0,1 1 0,0 3 0,0 1 0,0 2 0,1 2 0,1 2 0,-64 29 0,-176 95 0,266-130 0,-41 22 0,51-27 0,0 0 0,1 0 0,-1 0 0,0 1 0,0-1 0,1 1 0,0-1 0,-1 1 0,1 0 0,0 0 0,0 0 0,1 0 0,-3 5 0,4-7 0,-1-1 0,1 1 0,0 0 0,0 0 0,0 0 0,0-1 0,0 1 0,0 0 0,0 0 0,0 0 0,0-1 0,0 1 0,0 0 0,1 0 0,-1 0 0,0-1 0,1 1 0,-1 0 0,0 0 0,1-1 0,-1 1 0,1 0 0,-1-1 0,1 1 0,-1-1 0,1 1 0,-1 0 0,1-1 0,0 1 0,-1-1 0,1 0 0,0 1 0,-1-1 0,1 1 0,0-1 0,0 0 0,0 0 0,-1 0 0,1 1 0,0-1 0,0 0 0,0 0 0,-1 0 0,1 0 0,1 0 0,3 0 0,1 0 0,-1 0 0,1-1 0,-1 1 0,10-3 0,175-67 0,-109 38 0,322-112 0,-362 129 0,-41 14 0,1 1 0,0 0 0,0 0 0,0-1 0,0 1 0,-1 0 0,1-1 0,0 1 0,0-1 0,-1 1 0,1-1 0,0 0 0,-1 1 0,1-1 0,-1 0 0,1 1 0,-1-1 0,1-1 0,-1 2 0,0 0 0,-1-1 0,1 1 0,-1-1 0,0 1 0,1 0 0,-1-1 0,1 1 0,-1 0 0,0 0 0,1-1 0,-1 1 0,1 0 0,-1 0 0,0 0 0,1 0 0,-1 0 0,0 0 0,1 0 0,-1 0 0,0 0 0,1 0 0,-2 1 0,-17 0 0,0 1 0,0 1 0,-34 9 0,-56 25 0,90-29 0,-1 1 0,2 1 0,-1 1 0,1 1 0,1 0 0,-18 17 0,10-7 0,-2-1 0,-48 29 0,75-50 0,0 0 0,0 0 0,0 0 0,0 0 0,0 1 0,0-1 0,0 0 0,0 0 0,0 0 0,-1 0 0,1 0 0,0 1 0,0-1 0,0 0 0,0 0 0,0 0 0,-1 0 0,1 0 0,0 0 0,0 0 0,0 0 0,0 0 0,0 0 0,-1 0 0,1 0 0,0 0 0,0 0 0,0 0 0,0 0 0,-1 0 0,1 0 0,0 0 0,0 0 0,0 0 0,0 0 0,-1 0 0,1 0 0,0 0 0,0 0 0,0 0 0,0 0 0,-1 0 0,1 0 0,0 0 0,0-1 0,0 1 0,0 0 0,0 0 0,0 0 0,0 0 0,-1 0 0,1-1 0,7-9 0,15-16 0,9-6 0,2 1 0,1 2 0,1 1 0,2 1 0,0 2 0,2 2 0,44-19 0,-11 13 0,110-29 0,69-2 0,-183 44 0,-128 30 0,-114 28 0,135-30 0,0 2 0,-55 28 0,-5 10 0,-188 91 0,-156 26 0,306-120 0,-229 72 0,275-97 0,-2-4 0,-97 9 0,147-26 0,-1-2 0,-53-6 0,-83-18 0,49 5 0,117 17 0,-1-1 0,1 0 0,-1-1 0,1-1 0,-16-7 0,26 10 0,1-1 0,-1 0 0,1 0 0,-1 0 0,1-1 0,0 1 0,0-1 0,0 1 0,0-1 0,0 0 0,1-1 0,-1 1 0,1 0 0,0-1 0,0 1 0,0-1 0,1 1 0,-1-1 0,1 0 0,0 0 0,0 0 0,0 0 0,0-6 0,1-4 0,1 0 0,0 1 0,1-1 0,1 0 0,0 1 0,1 0 0,1-1 0,0 2 0,0-1 0,11-17 0,0 5 0,2 2 0,0 0 0,1 1 0,1 1 0,26-20 0,-36 32 0,3-2 0,1 2 0,0 0 0,27-13 0,-13 8 0,-29 14 0,1 0 0,0 0 0,0 0 0,0 0 0,0 0 0,-1 0 0,1 0 0,0 0 0,0 1 0,0-1 0,0 0 0,0 0 0,0 0 0,-1 0 0,1 0 0,0 1 0,0-1 0,0 0 0,0 0 0,0 0 0,0 0 0,0 1 0,0-1 0,0 0 0,0 0 0,0 0 0,0 0 0,0 1 0,0-1 0,0 0 0,0 0 0,0 0 0,0 1 0,0-1 0,0 0 0,0 0 0,0 0 0,0 0 0,0 1 0,0-1 0,1 0 0,-1 0 0,0 0 0,0 0 0,0 0 0,0 1 0,0-1 0,0 0 0,1 0 0,-1 0 0,0 0 0,0 0 0,16 5 0,11-4 0,0 0 0,0-2 0,37-6 0,232-44 0,-2-22 0,-433 130 0,-169 44 0,244-78 0,45-15 0,-28 8 0,41-14 0,0-1 0,0 0 0,0 0 0,0-1 0,0 0 0,-1 0 0,1 0 0,0-1 0,-6-1 0,8 1 0,1-1 0,0 1 0,0-1 0,0 0 0,0 0 0,0 0 0,0 0 0,1 0 0,-1 0 0,1-1 0,0 0 0,-1 1 0,1-1 0,-2-3 0,-18-19 0,-1 6 0,-2 1 0,0 1 0,-39-19 0,-86-33 0,141 65 0,-70-28 0,126 50 9,1-2 1,1-2-1,64 9 0,158 11-166,-254-32 130,340 25-1270,602-33 1,-797-6 911,-2-7 0,167-42-1,-250 43 448,86-23 927,-128 28 220,-34 13-1193,-1 0 1,0 0-1,1 0 1,-1 0-1,1 0 1,-1 0-1,0 0 1,1 0-1,-1-1 1,0 1-1,1 0 0,-1 0 1,0 0-1,1-1 1,-1 1-1,0 0 1,1-1-1,-1 1 1,0 0-1,0-1 1,1 1-1,-1 0 1,0-1-1,0 1 1,0 0-1,1-1 1,-1 1-1,0 0 0,0-1 1,0 0-1,-11-4 519,-26 3 56,-119 10-591,-216 40 0,-188 71 0,539-113 0,12-5 0,1 1 0,0 0 0,0 1 0,0 0 0,0 0 0,0 1 0,1 0 0,-1 0 0,-6 6 0,14-10 0,-1 1 0,1-1 0,0 0 0,0 0 0,-1 1 0,1-1 0,0 0 0,0 1 0,0-1 0,0 0 0,0 0 0,0 1 0,-1-1 0,1 0 0,0 1 0,0-1 0,0 0 0,0 1 0,0-1 0,0 0 0,0 1 0,0-1 0,0 0 0,0 1 0,1-1 0,-1 0 0,0 1 0,0-1 0,0 0 0,0 1 0,0-1 0,1 0 0,-1 0 0,0 1 0,0-1 0,0 0 0,1 0 0,-1 1 0,0-1 0,0 0 0,1 0 0,-1 0 0,0 0 0,1 1 0,-1-1 0,0 0 0,0 0 0,1 0 0,-1 0 0,0 0 0,1 0 0,-1 0 0,0 0 0,1 0 0,25 6 0,143 2 0,-131-8 0,828-15-1185,-556 7 942,-290 7 243,-11 2 0,0-2 0,0 1 0,-1-1 0,18-4 0,-26 5 0,-1 0 0,1 0 0,0 0 0,0 0 0,0 0 0,0 0 0,0 0 0,0 0 0,-1 0 0,1 0 0,0 0 0,0-1 0,0 1 0,0 0 0,0 0 0,0 0 0,0 0 0,0 0 0,0 0 0,0 0 0,0-1 0,-1 1 0,1 0 0,0 0 0,0 0 0,0 0 0,0 0 0,0-1 0,0 1 0,0 0 0,0 0 0,0 0 0,0 0 0,0 0 0,0 0 0,0-1 0,1 1 0,-1 0 0,0 0 0,0 0 0,0 0 0,0 0 0,0 0 0,0-1 0,0 1 0,0 0 0,0 0 0,0 0 0,0 0 0,1 0 0,-1 0 0,0 0 0,0 0 0,0 0 0,0-1 0,0 1 0,0 0 0,1 0 0,-1 0 0,0 0 0,0 0 0,0 0 0,0 0 0,0 0 0,0 0 0,1 0 0,-1 0 0,0 0 0,-9-4 153,0 0-1,0 1 1,-1-1-1,1 2 1,-1-1-1,1 2 1,-1-1-1,-12 1 1,9-1-98,-32-1-55,0 2 0,0 2 0,0 2 0,-52 10 0,69-9 0,-774 159-2111,12 65-156,505-131 2163,274-93 123,8-4 64,0 1-1,0 0 1,0 0-1,0 1 1,0-1-1,0 0 1,0 1-1,1 0 1,-1-1-1,0 1 1,1 0-1,0 1 1,-1-1-1,-1 3 1,4-4-66,0-1 0,0 0 0,0 1 0,0-1 1,0 0-1,0 1 0,0-1 0,0 0 0,0 1 1,0-1-1,1 0 0,-1 1 0,0-1 0,0 0 1,0 1-1,1-1 0,-1 0 0,0 0 0,0 1 0,1-1 1,-1 0-1,0 0 0,1 0 0,-1 1 0,0-1 1,1 0-1,-1 0 0,0 0 0,1 0 0,-1 0 0,0 0 1,1 0-1,-1 0 0,0 0 0,1 0 0,10 3 278,-1-1-1,1-1 0,0 0 0,0-1 0,20-1 1,-11 0-223,347-34-376,-346 32 192,315-41-1550,1594-249-3588,-1829 273 5250,-64 6 684,-36 14-663,-1 0-1,1 0 1,-1 0-1,1-1 1,-1 1-1,0 0 1,1 0-1,-1 0 1,1-1-1,-1 1 1,0 0-1,1-1 1,-1 1-1,0 0 1,0-1-1,1 1 1,-1 0-1,0-1 1,0 1-1,1-1 1,-1 1-1,0 0 1,0-1-1,0 1 1,0-1-1,0 1 1,1-1-1,-1 1 1,0-1-1,0 1 1,0 0-1,0-1 1,0 1-1,-1-1 1,1 1-1,0-1 1,0 1-1,0-1 1,0 1-1,0 0 1,-1-1-1,1 1 1,0-1-1,0 1 1,-1 0-1,1-1 1,0 1-1,0 0 1,-1-1-1,1 1 1,0 0-1,-1-1 1,1 1-1,-1 0 1,1 0-1,0 0 1,-1-1-1,1 1 1,-1 0-1,1 0 1,-1 0-1,-11-5 457,1 1 0,-1 0 0,0 1 0,0 1 0,0 0 0,-20-1 0,24 2-206,-25-2 131,1 2 0,-1 1-1,-43 6 1,-96 25 489,132-23-857,-992 232-1783,214-45 524,800-191 1225,9-1 0,0-1 0,0 0 0,0-1 0,0 0 0,-1 0 0,1-1 0,-14-1 0,22 1 16,1 0 0,-1 0 0,1 0-1,-1 0 1,1 0 0,-1 0 0,1 0 0,-1-1 0,1 1 0,-1 0-1,1 0 1,-1-1 0,1 1 0,-1 0 0,1-1 0,-1 1 0,1 0 0,0-1-1,-1 1 1,1-1 0,0 1 0,-1 0 0,1-1 0,0 1 0,0-1-1,-1 1 1,1-1 0,0 1 0,0-1 0,0 1 0,0-1 0,0 1 0,-1-1-1,1 0 1,0 1 0,0-1 0,1 0 0,8-19 1204,0 7-1062,2-1-1,0 1 0,0 1 1,14-12-1,59-44 195,-65 54-340,55-44-12,102-60 0,-176 118 0,1 0 0,0 0 0,0-1 0,0 1 0,0-1 0,-1 1 0,1 0 0,0-1 0,0 1 0,-1-1 0,1 0 0,0 1 0,-1-1 0,1 1 0,-1-1 0,1 0 0,-1 0 0,1 1 0,-1-1 0,1 0 0,-1 0 0,1-1 0,-2 2 0,0-1 0,1 1 0,-1-1 0,0 1 0,0 0 0,1-1 0,-1 1 0,0 0 0,0-1 0,0 1 0,0 0 0,1 0 0,-1 0 0,0 0 0,0 0 0,0 0 0,-1 0 0,-49 7 0,29 0 0,-39 19 0,29-12 0,5-1 0,22-9 0,9-1 0,55-7 0,100-17 0,126-16-653,270-42-2453,284-67 2945,-798 138 161,38-8 0,100-33 0,-176 49 0,-1 0 0,0-1 0,0 0 0,0 1 0,0-1 0,0 0 0,0 0 0,0 0 0,0 0 0,0 0 0,-1-1 0,1 1 0,0 0 0,1-3 0,-4 3 0,-1 0 0,0 1 0,0-1 0,1 1 0,-1-1 0,0 1 0,0 0 0,0 0 0,0 0 0,1 0 0,-1 0 0,0 0 0,0 0 0,-2 1 0,-304 37-33,121-11 553,-192 13 2009,-150 21-2622,76 40-45,70-11 29,361-86 169,5-2 194,1 2-1,-24 6 1,37-6-47,9-1-126,14 0 11,3-3-81,1 0 0,-1-2-1,0 0 1,42-11 0,96-36-21,-126 37 9,335-118-295,332-102-464,-356 141 760,-326 85-1189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61595-59EE-46FE-9AD4-893BD3CF30D8}"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6E22B-85CA-45C7-86A8-A17C38B96A98}" type="slidenum">
              <a:rPr lang="en-US" smtClean="0"/>
              <a:t>‹#›</a:t>
            </a:fld>
            <a:endParaRPr lang="en-US" dirty="0"/>
          </a:p>
        </p:txBody>
      </p:sp>
    </p:spTree>
    <p:extLst>
      <p:ext uri="{BB962C8B-B14F-4D97-AF65-F5344CB8AC3E}">
        <p14:creationId xmlns:p14="http://schemas.microsoft.com/office/powerpoint/2010/main" val="33930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CF70A2-C0AD-4D28-B3EB-C43D221AD38B}"/>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F3EE984A-7865-4092-9DD1-FA065CFE1A91}"/>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3B8F172B-7E78-455D-98E3-82DF61843F08}"/>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F50D9895-086D-4E52-B2BB-4B8D7993E50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E441336E-0F59-4E8E-A2B5-D62EDA71808F}"/>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Title 1">
            <a:extLst>
              <a:ext uri="{FF2B5EF4-FFF2-40B4-BE49-F238E27FC236}">
                <a16:creationId xmlns:a16="http://schemas.microsoft.com/office/drawing/2014/main" id="{27B873BD-A26D-4CB5-BED3-D95C908B8B24}"/>
              </a:ext>
            </a:extLst>
          </p:cNvPr>
          <p:cNvSpPr>
            <a:spLocks noGrp="1"/>
          </p:cNvSpPr>
          <p:nvPr>
            <p:ph type="ctrTitle"/>
          </p:nvPr>
        </p:nvSpPr>
        <p:spPr>
          <a:xfrm>
            <a:off x="5943600" y="1066800"/>
            <a:ext cx="5257800" cy="2833528"/>
          </a:xfrm>
        </p:spPr>
        <p:txBody>
          <a:bodyPr anchor="b">
            <a:normAutofit/>
          </a:bodyPr>
          <a:lstStyle/>
          <a:p>
            <a:pPr algn="l">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5E2EC6-688E-4202-BA23-F29BE1145659}"/>
              </a:ext>
            </a:extLst>
          </p:cNvPr>
          <p:cNvSpPr>
            <a:spLocks noGrp="1"/>
          </p:cNvSpPr>
          <p:nvPr>
            <p:ph type="subTitle" idx="1"/>
          </p:nvPr>
        </p:nvSpPr>
        <p:spPr>
          <a:xfrm>
            <a:off x="5943599" y="4074784"/>
            <a:ext cx="5257799"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D8709CFE-7328-4CEC-A7C8-D6C8B18D6CD9}"/>
              </a:ext>
            </a:extLst>
          </p:cNvPr>
          <p:cNvSpPr>
            <a:spLocks noGrp="1"/>
          </p:cNvSpPr>
          <p:nvPr>
            <p:ph type="pic" sz="quarter" idx="13"/>
          </p:nvPr>
        </p:nvSpPr>
        <p:spPr>
          <a:xfrm>
            <a:off x="713232" y="740664"/>
            <a:ext cx="4745736" cy="539496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00042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F5322-A9D1-4D98-A1BC-9178604ABFF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Title 1">
            <a:extLst>
              <a:ext uri="{FF2B5EF4-FFF2-40B4-BE49-F238E27FC236}">
                <a16:creationId xmlns:a16="http://schemas.microsoft.com/office/drawing/2014/main" id="{E70C34FA-2551-4FBC-8628-350654823484}"/>
              </a:ext>
            </a:extLst>
          </p:cNvPr>
          <p:cNvSpPr>
            <a:spLocks noGrp="1"/>
          </p:cNvSpPr>
          <p:nvPr>
            <p:ph type="ctrTitle"/>
          </p:nvPr>
        </p:nvSpPr>
        <p:spPr>
          <a:xfrm>
            <a:off x="996275" y="394623"/>
            <a:ext cx="5996619" cy="2131033"/>
          </a:xfrm>
        </p:spPr>
        <p:txBody>
          <a:bodyPr anchor="ctr">
            <a:normAutofit/>
          </a:bodyPr>
          <a:lstStyle/>
          <a:p>
            <a:pPr algn="l"/>
            <a:r>
              <a:rPr lang="en-US" sz="4400">
                <a:cs typeface="Posterama" panose="020B0504020200020000" pitchFamily="34" charset="0"/>
              </a:rPr>
              <a:t>Click to edit Master title style</a:t>
            </a:r>
            <a:endParaRPr lang="en-US" sz="4400" dirty="0">
              <a:cs typeface="Posterama" panose="020B0504020200020000" pitchFamily="34" charset="0"/>
            </a:endParaRPr>
          </a:p>
        </p:txBody>
      </p:sp>
      <p:grpSp>
        <p:nvGrpSpPr>
          <p:cNvPr id="8" name="Group 7">
            <a:extLst>
              <a:ext uri="{FF2B5EF4-FFF2-40B4-BE49-F238E27FC236}">
                <a16:creationId xmlns:a16="http://schemas.microsoft.com/office/drawing/2014/main" id="{C158CD79-85EA-4D75-A743-D3DB777D14A9}"/>
              </a:ext>
              <a:ext uri="{C183D7F6-B498-43B3-948B-1728B52AA6E4}">
                <adec:decorative xmlns:adec="http://schemas.microsoft.com/office/drawing/2017/decorative" val="1"/>
              </a:ext>
            </a:extLst>
          </p:cNvPr>
          <p:cNvGrpSpPr/>
          <p:nvPr userDrawn="1"/>
        </p:nvGrpSpPr>
        <p:grpSpPr>
          <a:xfrm flipV="1">
            <a:off x="8194385" y="20961"/>
            <a:ext cx="3997615" cy="6816079"/>
            <a:chOff x="8059620" y="41922"/>
            <a:chExt cx="3997615" cy="6816077"/>
          </a:xfrm>
        </p:grpSpPr>
        <p:pic>
          <p:nvPicPr>
            <p:cNvPr id="9" name="Picture 8" descr="A picture containing sitting, dark, front, cat&#10;&#10;Description automatically generated">
              <a:extLst>
                <a:ext uri="{FF2B5EF4-FFF2-40B4-BE49-F238E27FC236}">
                  <a16:creationId xmlns:a16="http://schemas.microsoft.com/office/drawing/2014/main" id="{50D423CE-750A-48C7-B236-F510652FEDC8}"/>
                </a:ext>
              </a:extLst>
            </p:cNvPr>
            <p:cNvPicPr>
              <a:picLocks noChangeAspect="1"/>
            </p:cNvPicPr>
            <p:nvPr/>
          </p:nvPicPr>
          <p:blipFill rotWithShape="1">
            <a:blip r:embed="rId2" cstate="screen">
              <a:duotone>
                <a:schemeClr val="accent6">
                  <a:shade val="45000"/>
                  <a:satMod val="135000"/>
                </a:schemeClr>
                <a:prstClr val="white"/>
              </a:duotone>
              <a:alphaModFix amt="7000"/>
              <a:extLst>
                <a:ext uri="{28A0092B-C50C-407E-A947-70E740481C1C}">
                  <a14:useLocalDpi xmlns:a14="http://schemas.microsoft.com/office/drawing/2010/main" val="0"/>
                </a:ext>
              </a:extLst>
            </a:blip>
            <a:srcRect/>
            <a:stretch/>
          </p:blipFill>
          <p:spPr>
            <a:xfrm flipH="1">
              <a:off x="8059620" y="1345934"/>
              <a:ext cx="3997615" cy="5512065"/>
            </a:xfrm>
            <a:prstGeom prst="rect">
              <a:avLst/>
            </a:prstGeom>
          </p:spPr>
        </p:pic>
        <p:pic>
          <p:nvPicPr>
            <p:cNvPr id="10" name="Picture 9" descr="A picture containing sitting, dark, front, cat&#10;&#10;Description automatically generated">
              <a:extLst>
                <a:ext uri="{FF2B5EF4-FFF2-40B4-BE49-F238E27FC236}">
                  <a16:creationId xmlns:a16="http://schemas.microsoft.com/office/drawing/2014/main" id="{F198B21E-DBB4-4FAF-85E2-0929E6BFC041}"/>
                </a:ext>
              </a:extLst>
            </p:cNvPr>
            <p:cNvPicPr>
              <a:picLocks noChangeAspect="1"/>
            </p:cNvPicPr>
            <p:nvPr/>
          </p:nvPicPr>
          <p:blipFill rotWithShape="1">
            <a:blip r:embed="rId3" cstate="screen">
              <a:duotone>
                <a:schemeClr val="accent6">
                  <a:shade val="45000"/>
                  <a:satMod val="135000"/>
                </a:schemeClr>
                <a:prstClr val="white"/>
              </a:duotone>
              <a:alphaModFix amt="15000"/>
              <a:extLst>
                <a:ext uri="{28A0092B-C50C-407E-A947-70E740481C1C}">
                  <a14:useLocalDpi xmlns:a14="http://schemas.microsoft.com/office/drawing/2010/main" val="0"/>
                </a:ext>
              </a:extLst>
            </a:blip>
            <a:srcRect/>
            <a:stretch/>
          </p:blipFill>
          <p:spPr>
            <a:xfrm>
              <a:off x="8915400" y="41922"/>
              <a:ext cx="3141835" cy="6816077"/>
            </a:xfrm>
            <a:prstGeom prst="rect">
              <a:avLst/>
            </a:prstGeom>
          </p:spPr>
        </p:pic>
      </p:grpSp>
      <p:sp>
        <p:nvSpPr>
          <p:cNvPr id="11" name="Subtitle 2">
            <a:extLst>
              <a:ext uri="{FF2B5EF4-FFF2-40B4-BE49-F238E27FC236}">
                <a16:creationId xmlns:a16="http://schemas.microsoft.com/office/drawing/2014/main" id="{AD9BB445-59C3-4B51-9237-1F7AC9B09F56}"/>
              </a:ext>
            </a:extLst>
          </p:cNvPr>
          <p:cNvSpPr>
            <a:spLocks noGrp="1"/>
          </p:cNvSpPr>
          <p:nvPr>
            <p:ph type="subTitle" idx="1"/>
          </p:nvPr>
        </p:nvSpPr>
        <p:spPr>
          <a:xfrm>
            <a:off x="7185429" y="381000"/>
            <a:ext cx="3997745" cy="2133600"/>
          </a:xfrm>
        </p:spPr>
        <p:txBody>
          <a:bodyPr anchor="ctr"/>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969566B9-A8AF-4476-A32A-4AEFC46430F4}"/>
              </a:ext>
            </a:extLst>
          </p:cNvPr>
          <p:cNvSpPr>
            <a:spLocks noGrp="1"/>
          </p:cNvSpPr>
          <p:nvPr>
            <p:ph type="pic" sz="quarter" idx="13"/>
          </p:nvPr>
        </p:nvSpPr>
        <p:spPr>
          <a:xfrm>
            <a:off x="813816" y="2670048"/>
            <a:ext cx="5175504" cy="3639312"/>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10391AAE-35A8-4BEC-BF35-22153B1436B8}"/>
              </a:ext>
            </a:extLst>
          </p:cNvPr>
          <p:cNvSpPr>
            <a:spLocks noGrp="1"/>
          </p:cNvSpPr>
          <p:nvPr>
            <p:ph type="pic" sz="quarter" idx="14"/>
          </p:nvPr>
        </p:nvSpPr>
        <p:spPr>
          <a:xfrm>
            <a:off x="6190488" y="2670048"/>
            <a:ext cx="5175504" cy="3639312"/>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26816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8819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1359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1994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197212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72679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6569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A7506A-23D3-4E50-B632-7D75C652FB02}"/>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082A1112-7DAD-487B-84EF-9F2B9F4A6194}"/>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52E39B3F-C08C-424B-908B-8A3E017C641B}"/>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80050DD2-3323-4041-91C6-8BFA52F381B7}"/>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A34E2F-6A4E-4CFF-ACA1-994BA9CED3A9}"/>
              </a:ext>
              <a:ext uri="{C183D7F6-B498-43B3-948B-1728B52AA6E4}">
                <adec:decorative xmlns:adec="http://schemas.microsoft.com/office/drawing/2017/decorative" val="1"/>
              </a:ext>
            </a:extLst>
          </p:cNvPr>
          <p:cNvSpPr/>
          <p:nvPr userDrawn="1"/>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8B9C0BE-DE84-42B6-9610-684AC81E50B3}"/>
              </a:ext>
            </a:extLst>
          </p:cNvPr>
          <p:cNvSpPr>
            <a:spLocks noGrp="1"/>
          </p:cNvSpPr>
          <p:nvPr>
            <p:ph type="title"/>
          </p:nvPr>
        </p:nvSpPr>
        <p:spPr>
          <a:xfrm>
            <a:off x="1143000" y="990599"/>
            <a:ext cx="4953000"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2" name="Content Placeholder 2">
            <a:extLst>
              <a:ext uri="{FF2B5EF4-FFF2-40B4-BE49-F238E27FC236}">
                <a16:creationId xmlns:a16="http://schemas.microsoft.com/office/drawing/2014/main" id="{C95C06E1-E8B8-4F7A-8EB7-E594AFEE6492}"/>
              </a:ext>
            </a:extLst>
          </p:cNvPr>
          <p:cNvSpPr>
            <a:spLocks noGrp="1"/>
          </p:cNvSpPr>
          <p:nvPr>
            <p:ph idx="1"/>
          </p:nvPr>
        </p:nvSpPr>
        <p:spPr>
          <a:xfrm>
            <a:off x="1143000" y="3352800"/>
            <a:ext cx="4953000" cy="2514600"/>
          </a:xfrm>
        </p:spPr>
        <p:txBody>
          <a:bodyPr>
            <a:normAutofit/>
          </a:bodyPr>
          <a:lstStyle>
            <a:lvl1pPr marL="0" indent="0">
              <a:buNone/>
              <a:defRPr/>
            </a:lvl1pPr>
          </a:lstStyle>
          <a:p>
            <a:pPr lvl="0">
              <a:lnSpc>
                <a:spcPct val="110000"/>
              </a:lnSpc>
            </a:pPr>
            <a:r>
              <a:rPr lang="en-US" sz="1800"/>
              <a:t>Click to edit Master text styles</a:t>
            </a:r>
          </a:p>
        </p:txBody>
      </p:sp>
      <p:sp>
        <p:nvSpPr>
          <p:cNvPr id="16" name="Picture Placeholder 15">
            <a:extLst>
              <a:ext uri="{FF2B5EF4-FFF2-40B4-BE49-F238E27FC236}">
                <a16:creationId xmlns:a16="http://schemas.microsoft.com/office/drawing/2014/main" id="{E340614F-452E-4022-B834-FFDC63466D3C}"/>
              </a:ext>
            </a:extLst>
          </p:cNvPr>
          <p:cNvSpPr>
            <a:spLocks noGrp="1"/>
          </p:cNvSpPr>
          <p:nvPr>
            <p:ph type="pic" sz="quarter" idx="13"/>
          </p:nvPr>
        </p:nvSpPr>
        <p:spPr>
          <a:xfrm>
            <a:off x="6784848" y="813816"/>
            <a:ext cx="4617720" cy="2551176"/>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C9F0368A-AE83-428C-ABF7-694386AB6231}"/>
              </a:ext>
            </a:extLst>
          </p:cNvPr>
          <p:cNvSpPr>
            <a:spLocks noGrp="1"/>
          </p:cNvSpPr>
          <p:nvPr>
            <p:ph type="pic" sz="quarter" idx="14"/>
          </p:nvPr>
        </p:nvSpPr>
        <p:spPr>
          <a:xfrm>
            <a:off x="6784848" y="3465576"/>
            <a:ext cx="4617720" cy="2551176"/>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408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53A4E8-5A11-4C9C-8FC8-9D78AB5D392A}"/>
              </a:ext>
              <a:ext uri="{C183D7F6-B498-43B3-948B-1728B52AA6E4}">
                <adec:decorative xmlns:adec="http://schemas.microsoft.com/office/drawing/2017/decorative" val="1"/>
              </a:ext>
            </a:extLst>
          </p:cNvPr>
          <p:cNvGrpSpPr/>
          <p:nvPr userDrawn="1"/>
        </p:nvGrpSpPr>
        <p:grpSpPr>
          <a:xfrm>
            <a:off x="4464881" y="0"/>
            <a:ext cx="7724071" cy="6858000"/>
            <a:chOff x="4464881" y="0"/>
            <a:chExt cx="7724071" cy="6858000"/>
          </a:xfrm>
        </p:grpSpPr>
        <p:pic>
          <p:nvPicPr>
            <p:cNvPr id="7" name="Picture 6" descr="A picture containing holding&#10;&#10;Description automatically generated">
              <a:extLst>
                <a:ext uri="{FF2B5EF4-FFF2-40B4-BE49-F238E27FC236}">
                  <a16:creationId xmlns:a16="http://schemas.microsoft.com/office/drawing/2014/main" id="{77D633C1-4A46-44EA-B1E7-96EA9C44CB40}"/>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 name="Picture 7" descr="A picture containing holding, flower&#10;&#10;Description automatically generated">
              <a:extLst>
                <a:ext uri="{FF2B5EF4-FFF2-40B4-BE49-F238E27FC236}">
                  <a16:creationId xmlns:a16="http://schemas.microsoft.com/office/drawing/2014/main" id="{89667DF8-B73B-497B-95A4-5212EE667059}"/>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9" name="Title 1">
            <a:extLst>
              <a:ext uri="{FF2B5EF4-FFF2-40B4-BE49-F238E27FC236}">
                <a16:creationId xmlns:a16="http://schemas.microsoft.com/office/drawing/2014/main" id="{3EA3C8E6-EF45-4F18-A0CB-F0527540DAD7}"/>
              </a:ext>
            </a:extLst>
          </p:cNvPr>
          <p:cNvSpPr>
            <a:spLocks noGrp="1"/>
          </p:cNvSpPr>
          <p:nvPr>
            <p:ph type="title"/>
          </p:nvPr>
        </p:nvSpPr>
        <p:spPr>
          <a:xfrm>
            <a:off x="838200" y="393192"/>
            <a:ext cx="4953000"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0" name="Content Placeholder 2">
            <a:extLst>
              <a:ext uri="{FF2B5EF4-FFF2-40B4-BE49-F238E27FC236}">
                <a16:creationId xmlns:a16="http://schemas.microsoft.com/office/drawing/2014/main" id="{50CA1F7B-7E1E-4745-8E06-38C79906EE1E}"/>
              </a:ext>
            </a:extLst>
          </p:cNvPr>
          <p:cNvSpPr>
            <a:spLocks noGrp="1"/>
          </p:cNvSpPr>
          <p:nvPr>
            <p:ph idx="1"/>
          </p:nvPr>
        </p:nvSpPr>
        <p:spPr>
          <a:xfrm>
            <a:off x="838200" y="2724912"/>
            <a:ext cx="4952681" cy="3410712"/>
          </a:xfrm>
        </p:spPr>
        <p:txBody>
          <a:bodyPr anchor="t" anchorCtr="0">
            <a:normAutofit/>
          </a:bodyPr>
          <a:lstStyle>
            <a:lvl1pPr marL="0" indent="0">
              <a:buNone/>
              <a:defRPr/>
            </a:lvl1pPr>
          </a:lstStyle>
          <a:p>
            <a:pPr lvl="0">
              <a:lnSpc>
                <a:spcPct val="110000"/>
              </a:lnSpc>
            </a:pPr>
            <a:r>
              <a:rPr lang="en-US" sz="1800"/>
              <a:t>Click to edit Master text styles</a:t>
            </a:r>
          </a:p>
        </p:txBody>
      </p:sp>
      <p:sp>
        <p:nvSpPr>
          <p:cNvPr id="13" name="Picture Placeholder 12">
            <a:extLst>
              <a:ext uri="{FF2B5EF4-FFF2-40B4-BE49-F238E27FC236}">
                <a16:creationId xmlns:a16="http://schemas.microsoft.com/office/drawing/2014/main" id="{C027CA11-7EE7-4C3B-AF4D-F50756E4EF64}"/>
              </a:ext>
            </a:extLst>
          </p:cNvPr>
          <p:cNvSpPr>
            <a:spLocks noGrp="1"/>
          </p:cNvSpPr>
          <p:nvPr>
            <p:ph type="pic" sz="quarter" idx="13"/>
          </p:nvPr>
        </p:nvSpPr>
        <p:spPr>
          <a:xfrm>
            <a:off x="7086600" y="568324"/>
            <a:ext cx="4727448" cy="57150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4182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9FC3DD-D5CF-4D3A-AD62-2D9AD0EA2D5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3A543720-E70E-42D7-9835-39FDFE40F01E}"/>
              </a:ext>
              <a:ext uri="{C183D7F6-B498-43B3-948B-1728B52AA6E4}">
                <adec:decorative xmlns:adec="http://schemas.microsoft.com/office/drawing/2017/decorative" val="1"/>
              </a:ext>
            </a:extLst>
          </p:cNvPr>
          <p:cNvGrpSpPr/>
          <p:nvPr userDrawn="1"/>
        </p:nvGrpSpPr>
        <p:grpSpPr>
          <a:xfrm>
            <a:off x="6477000" y="0"/>
            <a:ext cx="5711952" cy="5071492"/>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7D5BA9D0-B4FD-4CD7-8F18-76506E972044}"/>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7D2067D9-0848-4BAA-996E-BE1236E04ABF}"/>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Title 1">
            <a:extLst>
              <a:ext uri="{FF2B5EF4-FFF2-40B4-BE49-F238E27FC236}">
                <a16:creationId xmlns:a16="http://schemas.microsoft.com/office/drawing/2014/main" id="{1B87D7AA-E59B-441F-B5EC-E9828C1EDFBE}"/>
              </a:ext>
            </a:extLst>
          </p:cNvPr>
          <p:cNvSpPr>
            <a:spLocks noGrp="1"/>
          </p:cNvSpPr>
          <p:nvPr>
            <p:ph type="ctrTitle"/>
          </p:nvPr>
        </p:nvSpPr>
        <p:spPr>
          <a:xfrm>
            <a:off x="1293876" y="304801"/>
            <a:ext cx="9601200" cy="2301875"/>
          </a:xfrm>
        </p:spPr>
        <p:txBody>
          <a:bodyPr anchor="b">
            <a:normAutofit/>
          </a:bodyPr>
          <a:lstStyle>
            <a:lvl1pPr algn="ctr">
              <a:defRPr/>
            </a:lvl1pPr>
          </a:lstStyle>
          <a:p>
            <a:pPr>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1" name="Subtitle 2">
            <a:extLst>
              <a:ext uri="{FF2B5EF4-FFF2-40B4-BE49-F238E27FC236}">
                <a16:creationId xmlns:a16="http://schemas.microsoft.com/office/drawing/2014/main" id="{70806D6C-F8DC-4FFA-9381-5620B7391CEA}"/>
              </a:ext>
            </a:extLst>
          </p:cNvPr>
          <p:cNvSpPr>
            <a:spLocks noGrp="1"/>
          </p:cNvSpPr>
          <p:nvPr>
            <p:ph type="subTitle" idx="1"/>
          </p:nvPr>
        </p:nvSpPr>
        <p:spPr>
          <a:xfrm>
            <a:off x="1712976" y="2743201"/>
            <a:ext cx="8763001" cy="914400"/>
          </a:xfrm>
        </p:spPr>
        <p:txBody>
          <a:bodyPr anchor="t"/>
          <a:lstStyle>
            <a:lvl1pPr marL="0" indent="0" algn="ctr">
              <a:buNone/>
              <a:defRPr/>
            </a:lvl1pPr>
          </a:lstStyle>
          <a:p>
            <a:pPr>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A5095252-A020-4AA1-9BB3-013288AE3FB6}"/>
              </a:ext>
            </a:extLst>
          </p:cNvPr>
          <p:cNvSpPr>
            <a:spLocks noGrp="1"/>
          </p:cNvSpPr>
          <p:nvPr>
            <p:ph type="pic" sz="quarter" idx="13"/>
          </p:nvPr>
        </p:nvSpPr>
        <p:spPr>
          <a:xfrm>
            <a:off x="0" y="3886200"/>
            <a:ext cx="4059936" cy="29718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17FBAD15-0D00-46EC-B530-EF6195F42D4A}"/>
              </a:ext>
            </a:extLst>
          </p:cNvPr>
          <p:cNvSpPr>
            <a:spLocks noGrp="1"/>
          </p:cNvSpPr>
          <p:nvPr>
            <p:ph type="pic" sz="quarter" idx="14"/>
          </p:nvPr>
        </p:nvSpPr>
        <p:spPr>
          <a:xfrm>
            <a:off x="4050792" y="3886200"/>
            <a:ext cx="4087368" cy="2971800"/>
          </a:xfrm>
          <a:solidFill>
            <a:schemeClr val="accent6"/>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0F93F034-901D-43B1-89E9-6291A86787FD}"/>
              </a:ext>
            </a:extLst>
          </p:cNvPr>
          <p:cNvSpPr>
            <a:spLocks noGrp="1"/>
          </p:cNvSpPr>
          <p:nvPr>
            <p:ph type="pic" sz="quarter" idx="15"/>
          </p:nvPr>
        </p:nvSpPr>
        <p:spPr>
          <a:xfrm>
            <a:off x="8132064" y="3886200"/>
            <a:ext cx="4059936" cy="297180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066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934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2BDFDF-C29B-490D-B7E4-91359671192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E733B2E6-29D0-4249-A0A5-82013CE168B9}"/>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13AED3CD-2B31-49BC-BC04-850E0AD360B6}"/>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D5FE2C96-BB8F-4A14-88E4-C871D91E28B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2C506E-3A15-4D88-8C7E-AE65D21F189B}"/>
              </a:ext>
              <a:ext uri="{C183D7F6-B498-43B3-948B-1728B52AA6E4}">
                <adec:decorative xmlns:adec="http://schemas.microsoft.com/office/drawing/2017/decorative" val="1"/>
              </a:ext>
            </a:extLst>
          </p:cNvPr>
          <p:cNvSpPr/>
          <p:nvPr userDrawn="1"/>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352D6351-AB6F-490B-97F2-D51C1478A1DC}"/>
              </a:ext>
            </a:extLst>
          </p:cNvPr>
          <p:cNvSpPr>
            <a:spLocks noGrp="1"/>
          </p:cNvSpPr>
          <p:nvPr>
            <p:ph type="ctrTitle"/>
          </p:nvPr>
        </p:nvSpPr>
        <p:spPr>
          <a:xfrm>
            <a:off x="1071223" y="1066800"/>
            <a:ext cx="5367527" cy="2833528"/>
          </a:xfrm>
        </p:spPr>
        <p:txBody>
          <a:bodyPr anchor="b">
            <a:normAutofit/>
          </a:bodyPr>
          <a:lstStyle/>
          <a:p>
            <a:pPr algn="l">
              <a:lnSpc>
                <a:spcPct val="100000"/>
              </a:lnSpc>
            </a:pPr>
            <a:r>
              <a:rPr lang="en-US" sz="4400" spc="120">
                <a:cs typeface="Posterama" panose="020B0504020200020000" pitchFamily="34" charset="0"/>
              </a:rPr>
              <a:t>Click to edit Master title style</a:t>
            </a: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760311-9637-47CC-B0E7-6C8C307C6FDB}"/>
              </a:ext>
            </a:extLst>
          </p:cNvPr>
          <p:cNvSpPr>
            <a:spLocks noGrp="1"/>
          </p:cNvSpPr>
          <p:nvPr>
            <p:ph type="subTitle" idx="1"/>
          </p:nvPr>
        </p:nvSpPr>
        <p:spPr>
          <a:xfrm>
            <a:off x="1071223" y="4074784"/>
            <a:ext cx="5367526" cy="1640216"/>
          </a:xfrm>
        </p:spPr>
        <p:txBody>
          <a:bodyPr anchor="t"/>
          <a:lstStyle>
            <a:lvl1pPr marL="0" indent="0">
              <a:buNone/>
              <a:defRPr/>
            </a:lvl1pPr>
          </a:lstStyle>
          <a:p>
            <a:pPr algn="l">
              <a:lnSpc>
                <a:spcPct val="110000"/>
              </a:lnSpc>
            </a:pPr>
            <a:r>
              <a:rPr lang="en-US" sz="2200">
                <a:cs typeface="Segoe UI Semilight" panose="020B0402040204020203" pitchFamily="34" charset="0"/>
              </a:rPr>
              <a:t>Click to edit Master subtitle style</a:t>
            </a: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89734E01-4E64-484E-9728-EF69422CB1D0}"/>
              </a:ext>
            </a:extLst>
          </p:cNvPr>
          <p:cNvSpPr>
            <a:spLocks noGrp="1"/>
          </p:cNvSpPr>
          <p:nvPr>
            <p:ph type="pic" sz="quarter" idx="13"/>
          </p:nvPr>
        </p:nvSpPr>
        <p:spPr>
          <a:xfrm>
            <a:off x="7013448" y="1014984"/>
            <a:ext cx="4123944" cy="2322576"/>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7CA897AB-A280-4B5A-BEF5-C5D11D65353F}"/>
              </a:ext>
            </a:extLst>
          </p:cNvPr>
          <p:cNvSpPr>
            <a:spLocks noGrp="1"/>
          </p:cNvSpPr>
          <p:nvPr>
            <p:ph type="pic" sz="quarter" idx="14"/>
          </p:nvPr>
        </p:nvSpPr>
        <p:spPr>
          <a:xfrm>
            <a:off x="7013448" y="3511296"/>
            <a:ext cx="4123944" cy="2322576"/>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98201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4453361"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4453361"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17999667-FDE9-4EC7-9EF8-E64C5DA4B13D}"/>
              </a:ext>
            </a:extLst>
          </p:cNvPr>
          <p:cNvSpPr>
            <a:spLocks noGrp="1"/>
          </p:cNvSpPr>
          <p:nvPr>
            <p:ph type="body" sz="quarter" idx="13"/>
          </p:nvPr>
        </p:nvSpPr>
        <p:spPr>
          <a:xfrm>
            <a:off x="8441466" y="1757319"/>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54466FB3-35A6-4045-8C46-5F6399D7B4C2}"/>
              </a:ext>
            </a:extLst>
          </p:cNvPr>
          <p:cNvSpPr>
            <a:spLocks noGrp="1"/>
          </p:cNvSpPr>
          <p:nvPr>
            <p:ph sz="quarter" idx="14"/>
          </p:nvPr>
        </p:nvSpPr>
        <p:spPr>
          <a:xfrm>
            <a:off x="8441466" y="2671718"/>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72047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62CE4B-3BFB-4501-B59A-0ED68CF6127A}"/>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Title 1">
            <a:extLst>
              <a:ext uri="{FF2B5EF4-FFF2-40B4-BE49-F238E27FC236}">
                <a16:creationId xmlns:a16="http://schemas.microsoft.com/office/drawing/2014/main" id="{DF608493-BDCD-43BD-A3CC-24E7502763F3}"/>
              </a:ext>
            </a:extLst>
          </p:cNvPr>
          <p:cNvSpPr>
            <a:spLocks noGrp="1"/>
          </p:cNvSpPr>
          <p:nvPr>
            <p:ph type="title"/>
          </p:nvPr>
        </p:nvSpPr>
        <p:spPr>
          <a:xfrm>
            <a:off x="838200" y="393192"/>
            <a:ext cx="4524956" cy="2130552"/>
          </a:xfrm>
        </p:spPr>
        <p:txBody>
          <a:bodyPr>
            <a:noAutofit/>
          </a:bodyPr>
          <a:lstStyle/>
          <a:p>
            <a:pPr>
              <a:lnSpc>
                <a:spcPct val="100000"/>
              </a:lnSpc>
            </a:pPr>
            <a:r>
              <a:rPr lang="en-US" spc="120">
                <a:cs typeface="Posterama" panose="020B0504020200020000" pitchFamily="34" charset="0"/>
              </a:rPr>
              <a:t>Click to edit Master title style</a:t>
            </a:r>
            <a:endParaRPr lang="en-US" spc="120" dirty="0">
              <a:cs typeface="Posterama" panose="020B0504020200020000" pitchFamily="34" charset="0"/>
            </a:endParaRPr>
          </a:p>
        </p:txBody>
      </p:sp>
      <p:sp>
        <p:nvSpPr>
          <p:cNvPr id="15" name="Content Placeholder 2">
            <a:extLst>
              <a:ext uri="{FF2B5EF4-FFF2-40B4-BE49-F238E27FC236}">
                <a16:creationId xmlns:a16="http://schemas.microsoft.com/office/drawing/2014/main" id="{F3B9F353-002B-4A4D-A316-70D952EDAE7E}"/>
              </a:ext>
            </a:extLst>
          </p:cNvPr>
          <p:cNvSpPr>
            <a:spLocks noGrp="1"/>
          </p:cNvSpPr>
          <p:nvPr>
            <p:ph idx="1"/>
          </p:nvPr>
        </p:nvSpPr>
        <p:spPr>
          <a:xfrm>
            <a:off x="838200" y="2727297"/>
            <a:ext cx="4524664" cy="3412969"/>
          </a:xfrm>
        </p:spPr>
        <p:txBody>
          <a:bodyPr anchor="ctr" anchorCtr="0">
            <a:normAutofit/>
          </a:bodyPr>
          <a:lstStyle>
            <a:lvl1pPr marL="0" indent="0">
              <a:lnSpc>
                <a:spcPct val="100000"/>
              </a:lnSpc>
              <a:buNone/>
              <a:defRPr sz="1800"/>
            </a:lvl1pPr>
          </a:lstStyle>
          <a:p>
            <a:pPr lvl="0">
              <a:lnSpc>
                <a:spcPct val="110000"/>
              </a:lnSpc>
            </a:pPr>
            <a:r>
              <a:rPr lang="en-US" sz="1800"/>
              <a:t>Click to edit Master text styles</a:t>
            </a:r>
          </a:p>
        </p:txBody>
      </p:sp>
      <p:pic>
        <p:nvPicPr>
          <p:cNvPr id="16" name="Picture 15">
            <a:extLst>
              <a:ext uri="{FF2B5EF4-FFF2-40B4-BE49-F238E27FC236}">
                <a16:creationId xmlns:a16="http://schemas.microsoft.com/office/drawing/2014/main" id="{F9890B2B-FFC6-4C7C-A617-67144F1E3C51}"/>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sp>
        <p:nvSpPr>
          <p:cNvPr id="24" name="Picture Placeholder 23">
            <a:extLst>
              <a:ext uri="{FF2B5EF4-FFF2-40B4-BE49-F238E27FC236}">
                <a16:creationId xmlns:a16="http://schemas.microsoft.com/office/drawing/2014/main" id="{8CD8768C-8806-4DE0-82CC-275A2EC6D47D}"/>
              </a:ext>
            </a:extLst>
          </p:cNvPr>
          <p:cNvSpPr>
            <a:spLocks noGrp="1"/>
          </p:cNvSpPr>
          <p:nvPr>
            <p:ph type="pic" sz="quarter" idx="13"/>
          </p:nvPr>
        </p:nvSpPr>
        <p:spPr>
          <a:xfrm>
            <a:off x="5879592" y="740664"/>
            <a:ext cx="2798762" cy="260604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68CB9DF9-86EB-48CF-B212-F2B290C56FFF}"/>
              </a:ext>
            </a:extLst>
          </p:cNvPr>
          <p:cNvSpPr>
            <a:spLocks noGrp="1"/>
          </p:cNvSpPr>
          <p:nvPr>
            <p:ph type="pic" sz="quarter" idx="14"/>
          </p:nvPr>
        </p:nvSpPr>
        <p:spPr>
          <a:xfrm>
            <a:off x="8878824" y="740664"/>
            <a:ext cx="2798762" cy="260604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554B2207-3993-41B6-AF63-EBB48DACAB8F}"/>
              </a:ext>
            </a:extLst>
          </p:cNvPr>
          <p:cNvSpPr>
            <a:spLocks noGrp="1"/>
          </p:cNvSpPr>
          <p:nvPr>
            <p:ph type="pic" sz="quarter" idx="15"/>
          </p:nvPr>
        </p:nvSpPr>
        <p:spPr>
          <a:xfrm>
            <a:off x="5879592" y="3529584"/>
            <a:ext cx="2798762" cy="2606040"/>
          </a:xfrm>
          <a:solidFill>
            <a:schemeClr val="accent6"/>
          </a:solidFill>
        </p:spPr>
        <p:txBody>
          <a:bodyPr/>
          <a:lstStyle/>
          <a:p>
            <a:r>
              <a:rPr lang="en-US"/>
              <a:t>Click icon to add picture</a:t>
            </a:r>
            <a:endParaRPr lang="en-US" dirty="0"/>
          </a:p>
        </p:txBody>
      </p:sp>
      <p:sp>
        <p:nvSpPr>
          <p:cNvPr id="27" name="Picture Placeholder 23">
            <a:extLst>
              <a:ext uri="{FF2B5EF4-FFF2-40B4-BE49-F238E27FC236}">
                <a16:creationId xmlns:a16="http://schemas.microsoft.com/office/drawing/2014/main" id="{DE0340D8-BC7E-4431-A7A7-8D634C8A19F6}"/>
              </a:ext>
            </a:extLst>
          </p:cNvPr>
          <p:cNvSpPr>
            <a:spLocks noGrp="1"/>
          </p:cNvSpPr>
          <p:nvPr>
            <p:ph type="pic" sz="quarter" idx="16"/>
          </p:nvPr>
        </p:nvSpPr>
        <p:spPr>
          <a:xfrm>
            <a:off x="8869680" y="3529584"/>
            <a:ext cx="2798762" cy="260604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95841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dirty="0">
                <a:solidFill>
                  <a:schemeClr val="tx1">
                    <a:alpha val="60000"/>
                  </a:schemeClr>
                </a:solidFill>
              </a:rPr>
              <a:t>Sample Footer Text</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8">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46" r:id="rId4"/>
    <p:sldLayoutId id="2147483734" r:id="rId5"/>
    <p:sldLayoutId id="2147483752" r:id="rId6"/>
    <p:sldLayoutId id="2147483737" r:id="rId7"/>
    <p:sldLayoutId id="2147483750" r:id="rId8"/>
    <p:sldLayoutId id="2147483745" r:id="rId9"/>
    <p:sldLayoutId id="2147483751" r:id="rId10"/>
    <p:sldLayoutId id="2147483733" r:id="rId11"/>
    <p:sldLayoutId id="2147483744" r:id="rId12"/>
    <p:sldLayoutId id="214748373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DE03-5881-4143-92C0-900FD2200E97}"/>
              </a:ext>
            </a:extLst>
          </p:cNvPr>
          <p:cNvSpPr>
            <a:spLocks noGrp="1"/>
          </p:cNvSpPr>
          <p:nvPr>
            <p:ph type="ctrTitle"/>
          </p:nvPr>
        </p:nvSpPr>
        <p:spPr>
          <a:xfrm>
            <a:off x="5943600" y="1066800"/>
            <a:ext cx="5257800" cy="2833528"/>
          </a:xfrm>
        </p:spPr>
        <p:txBody>
          <a:bodyPr/>
          <a:lstStyle/>
          <a:p>
            <a:r>
              <a:rPr lang="en-US" dirty="0"/>
              <a:t>Crop Recommendation using ML</a:t>
            </a:r>
          </a:p>
        </p:txBody>
      </p:sp>
      <p:sp>
        <p:nvSpPr>
          <p:cNvPr id="3" name="Subtitle 2">
            <a:extLst>
              <a:ext uri="{FF2B5EF4-FFF2-40B4-BE49-F238E27FC236}">
                <a16:creationId xmlns:a16="http://schemas.microsoft.com/office/drawing/2014/main" id="{16726D00-6671-49B9-B158-E8FE9A305797}"/>
              </a:ext>
            </a:extLst>
          </p:cNvPr>
          <p:cNvSpPr>
            <a:spLocks noGrp="1"/>
          </p:cNvSpPr>
          <p:nvPr>
            <p:ph type="subTitle" idx="1"/>
          </p:nvPr>
        </p:nvSpPr>
        <p:spPr>
          <a:xfrm>
            <a:off x="5943599" y="4554070"/>
            <a:ext cx="5029201" cy="1160929"/>
          </a:xfrm>
        </p:spPr>
        <p:txBody>
          <a:bodyPr>
            <a:normAutofit/>
          </a:bodyPr>
          <a:lstStyle/>
          <a:p>
            <a:r>
              <a:rPr lang="en-US" dirty="0"/>
              <a:t>GROUP – D11</a:t>
            </a:r>
          </a:p>
        </p:txBody>
      </p:sp>
      <p:pic>
        <p:nvPicPr>
          <p:cNvPr id="1026" name="Picture 2" descr="GitHub - gabbygab1233/Crop-Recommender: AI Application that can predict the  most suitable crops to grow in particular farm based on various parameters.">
            <a:extLst>
              <a:ext uri="{FF2B5EF4-FFF2-40B4-BE49-F238E27FC236}">
                <a16:creationId xmlns:a16="http://schemas.microsoft.com/office/drawing/2014/main" id="{75286191-B4C0-0920-7CAB-D20274856FE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632" r="20632"/>
          <a:stretch>
            <a:fillRect/>
          </a:stretch>
        </p:blipFill>
        <p:spPr bwMode="auto">
          <a:xfrm>
            <a:off x="730250" y="731838"/>
            <a:ext cx="4746625" cy="5394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itHub - gabbygab1233/Crop-Recommender: AI Application that can predict the  most suitable crops to grow in particular farm based on various parameters.">
            <a:extLst>
              <a:ext uri="{FF2B5EF4-FFF2-40B4-BE49-F238E27FC236}">
                <a16:creationId xmlns:a16="http://schemas.microsoft.com/office/drawing/2014/main" id="{E012EB84-D4CA-4D21-3D08-58AE0E3E402F}"/>
              </a:ext>
            </a:extLst>
          </p:cNvPr>
          <p:cNvPicPr>
            <a:picLocks noGrp="1" noChangeAspect="1" noChangeArrowheads="1"/>
          </p:cNvPicPr>
          <p:nvPr>
            <p:ph type="pic" sz="quarter" idx="4294967295"/>
          </p:nvPr>
        </p:nvPicPr>
        <p:blipFill rotWithShape="1">
          <a:blip r:embed="rId2">
            <a:extLst>
              <a:ext uri="{28A0092B-C50C-407E-A947-70E740481C1C}">
                <a14:useLocalDpi xmlns:a14="http://schemas.microsoft.com/office/drawing/2010/main" val="0"/>
              </a:ext>
            </a:extLst>
          </a:blip>
          <a:srcRect l="20632" r="20632"/>
          <a:stretch/>
        </p:blipFill>
        <p:spPr bwMode="auto">
          <a:xfrm>
            <a:off x="712788" y="731838"/>
            <a:ext cx="4746625" cy="539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9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790-9373-45EB-B7D9-55C919806E04}"/>
              </a:ext>
            </a:extLst>
          </p:cNvPr>
          <p:cNvSpPr>
            <a:spLocks noGrp="1"/>
          </p:cNvSpPr>
          <p:nvPr>
            <p:ph type="title"/>
          </p:nvPr>
        </p:nvSpPr>
        <p:spPr>
          <a:xfrm>
            <a:off x="838200" y="393192"/>
            <a:ext cx="4524956" cy="2130552"/>
          </a:xfrm>
        </p:spPr>
        <p:txBody>
          <a:bodyPr/>
          <a:lstStyle/>
          <a:p>
            <a:r>
              <a:rPr lang="en-US" dirty="0"/>
              <a:t>Future Scope</a:t>
            </a:r>
          </a:p>
        </p:txBody>
      </p:sp>
      <p:sp>
        <p:nvSpPr>
          <p:cNvPr id="3" name="Content Placeholder 2">
            <a:extLst>
              <a:ext uri="{FF2B5EF4-FFF2-40B4-BE49-F238E27FC236}">
                <a16:creationId xmlns:a16="http://schemas.microsoft.com/office/drawing/2014/main" id="{B1D0CE80-526E-48B1-B2DA-C85E67C0F85C}"/>
              </a:ext>
            </a:extLst>
          </p:cNvPr>
          <p:cNvSpPr>
            <a:spLocks noGrp="1"/>
          </p:cNvSpPr>
          <p:nvPr>
            <p:ph idx="1"/>
          </p:nvPr>
        </p:nvSpPr>
        <p:spPr>
          <a:xfrm>
            <a:off x="523558" y="1823099"/>
            <a:ext cx="4524664" cy="3412969"/>
          </a:xfrm>
        </p:spPr>
        <p:txBody>
          <a:bodyPr anchor="t" anchorCtr="0">
            <a:noAutofit/>
          </a:bodyPr>
          <a:lstStyle/>
          <a:p>
            <a:pPr algn="just"/>
            <a:r>
              <a:rPr lang="en-US" sz="1600" dirty="0"/>
              <a:t>At present we have limited our scope only to a crop recommendation system, but this in the future can be extended to other areas such as fertilizer recommendations, wherein a person can get the information of the fertilizer suitable for his crop. Another extended application of this could be plant disease classification using CNN and also giving a remedy to that disease. As agriculture is quite an unexplored area, the scope for such a type of project is tremendous. While we have made a working website for our model, in the future this can also be made into an app so that it is easier for the farmers to access. Both the website and the app can be made in regional languages so that people would be more comfortable using them.</a:t>
            </a:r>
          </a:p>
        </p:txBody>
      </p:sp>
      <p:pic>
        <p:nvPicPr>
          <p:cNvPr id="13" name="Picture Placeholder 12" descr="A person cutting flowers">
            <a:extLst>
              <a:ext uri="{FF2B5EF4-FFF2-40B4-BE49-F238E27FC236}">
                <a16:creationId xmlns:a16="http://schemas.microsoft.com/office/drawing/2014/main" id="{A733BA33-AE5B-45E8-B9BD-9163D1AF1A80}"/>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8878824" y="740664"/>
            <a:ext cx="2798762" cy="2606040"/>
          </a:xfrm>
        </p:spPr>
      </p:pic>
      <p:pic>
        <p:nvPicPr>
          <p:cNvPr id="15" name="Picture Placeholder 14" descr="A bunch of flowers">
            <a:extLst>
              <a:ext uri="{FF2B5EF4-FFF2-40B4-BE49-F238E27FC236}">
                <a16:creationId xmlns:a16="http://schemas.microsoft.com/office/drawing/2014/main" id="{97330ACA-B8F2-4749-A572-895C6975B433}"/>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879592" y="3529584"/>
            <a:ext cx="2798762" cy="2606040"/>
          </a:xfrm>
        </p:spPr>
      </p:pic>
      <p:pic>
        <p:nvPicPr>
          <p:cNvPr id="17" name="Picture Placeholder 16" descr="A person smiling for the camera with an apron on">
            <a:extLst>
              <a:ext uri="{FF2B5EF4-FFF2-40B4-BE49-F238E27FC236}">
                <a16:creationId xmlns:a16="http://schemas.microsoft.com/office/drawing/2014/main" id="{CE0F719B-40D6-4669-945A-BF20CF680BCD}"/>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8869680" y="3529584"/>
            <a:ext cx="2798762" cy="2606040"/>
          </a:xfrm>
        </p:spPr>
      </p:pic>
      <p:sp>
        <p:nvSpPr>
          <p:cNvPr id="4" name="Date Placeholder 3">
            <a:extLst>
              <a:ext uri="{FF2B5EF4-FFF2-40B4-BE49-F238E27FC236}">
                <a16:creationId xmlns:a16="http://schemas.microsoft.com/office/drawing/2014/main" id="{F4A6B911-85AC-4D51-9274-A9F47BD4CD89}"/>
              </a:ext>
            </a:extLst>
          </p:cNvPr>
          <p:cNvSpPr>
            <a:spLocks noGrp="1"/>
          </p:cNvSpPr>
          <p:nvPr>
            <p:ph type="dt" sz="half" idx="10"/>
          </p:nvPr>
        </p:nvSpPr>
        <p:spPr>
          <a:xfrm>
            <a:off x="458694" y="6416675"/>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FB47D7BA-5863-41A3-B873-B1DB20B8F6E7}"/>
              </a:ext>
            </a:extLst>
          </p:cNvPr>
          <p:cNvSpPr>
            <a:spLocks noGrp="1"/>
          </p:cNvSpPr>
          <p:nvPr>
            <p:ph type="ftr" sz="quarter" idx="11"/>
          </p:nvPr>
        </p:nvSpPr>
        <p:spPr>
          <a:xfrm>
            <a:off x="4038600" y="6416675"/>
            <a:ext cx="4114800"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02CB87F6-DDB9-4203-B293-91A0DBC60A45}"/>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10</a:t>
            </a:fld>
            <a:endParaRPr lang="en-US" dirty="0"/>
          </a:p>
        </p:txBody>
      </p:sp>
      <p:pic>
        <p:nvPicPr>
          <p:cNvPr id="3074" name="Picture 2" descr="Best Agriculture Apps for 2023 (Updated) - CropLife">
            <a:extLst>
              <a:ext uri="{FF2B5EF4-FFF2-40B4-BE49-F238E27FC236}">
                <a16:creationId xmlns:a16="http://schemas.microsoft.com/office/drawing/2014/main" id="{A6515E6E-F870-9866-B7AC-BC389FE78736}"/>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364" r="436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84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81D8-DFFF-4518-A87C-2FF7F02CCDA1}"/>
              </a:ext>
            </a:extLst>
          </p:cNvPr>
          <p:cNvSpPr>
            <a:spLocks noGrp="1"/>
          </p:cNvSpPr>
          <p:nvPr>
            <p:ph type="ctrTitle"/>
          </p:nvPr>
        </p:nvSpPr>
        <p:spPr>
          <a:xfrm>
            <a:off x="996275" y="394623"/>
            <a:ext cx="5996619" cy="2131033"/>
          </a:xfrm>
        </p:spPr>
        <p:txBody>
          <a:bodyPr/>
          <a:lstStyle/>
          <a:p>
            <a:r>
              <a:rPr lang="en-US" dirty="0"/>
              <a:t>Thank You.</a:t>
            </a:r>
          </a:p>
        </p:txBody>
      </p:sp>
      <p:pic>
        <p:nvPicPr>
          <p:cNvPr id="7" name="Picture Placeholder 6" descr="A person boxing flowers">
            <a:extLst>
              <a:ext uri="{FF2B5EF4-FFF2-40B4-BE49-F238E27FC236}">
                <a16:creationId xmlns:a16="http://schemas.microsoft.com/office/drawing/2014/main" id="{5BF31D2B-C056-4DF4-B56D-B79671C937B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3816" y="2670048"/>
            <a:ext cx="5175504" cy="3639312"/>
          </a:xfrm>
        </p:spPr>
      </p:pic>
      <p:pic>
        <p:nvPicPr>
          <p:cNvPr id="9" name="Picture Placeholder 8" descr="A basket of flowers">
            <a:extLst>
              <a:ext uri="{FF2B5EF4-FFF2-40B4-BE49-F238E27FC236}">
                <a16:creationId xmlns:a16="http://schemas.microsoft.com/office/drawing/2014/main" id="{18FA2AC7-49CD-49AE-8CF7-9D33C8C4E73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190488" y="2670048"/>
            <a:ext cx="5175504" cy="3639312"/>
          </a:xfrm>
        </p:spPr>
      </p:pic>
      <p:sp>
        <p:nvSpPr>
          <p:cNvPr id="4" name="Date Placeholder 3">
            <a:extLst>
              <a:ext uri="{FF2B5EF4-FFF2-40B4-BE49-F238E27FC236}">
                <a16:creationId xmlns:a16="http://schemas.microsoft.com/office/drawing/2014/main" id="{9E8C4EB8-FE5E-4752-81EF-DAF2F54E7E07}"/>
              </a:ext>
            </a:extLst>
          </p:cNvPr>
          <p:cNvSpPr>
            <a:spLocks noGrp="1"/>
          </p:cNvSpPr>
          <p:nvPr>
            <p:ph type="dt" sz="half" idx="10"/>
          </p:nvPr>
        </p:nvSpPr>
        <p:spPr>
          <a:xfrm>
            <a:off x="458694" y="6416675"/>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6346BE14-BD4F-4DBD-9B58-FC4C6EC5D2B9}"/>
              </a:ext>
            </a:extLst>
          </p:cNvPr>
          <p:cNvSpPr>
            <a:spLocks noGrp="1"/>
          </p:cNvSpPr>
          <p:nvPr>
            <p:ph type="ftr" sz="quarter" idx="11"/>
          </p:nvPr>
        </p:nvSpPr>
        <p:spPr>
          <a:xfrm>
            <a:off x="4038600" y="6416675"/>
            <a:ext cx="4114800"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1BEF0E49-62B5-488C-B988-BDE7F7F305F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11</a:t>
            </a:fld>
            <a:endParaRPr lang="en-US" dirty="0"/>
          </a:p>
        </p:txBody>
      </p:sp>
    </p:spTree>
    <p:extLst>
      <p:ext uri="{BB962C8B-B14F-4D97-AF65-F5344CB8AC3E}">
        <p14:creationId xmlns:p14="http://schemas.microsoft.com/office/powerpoint/2010/main" val="11345361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C9-365A-47FF-90E1-6016251BBD01}"/>
              </a:ext>
            </a:extLst>
          </p:cNvPr>
          <p:cNvSpPr>
            <a:spLocks noGrp="1"/>
          </p:cNvSpPr>
          <p:nvPr>
            <p:ph type="title"/>
          </p:nvPr>
        </p:nvSpPr>
        <p:spPr>
          <a:xfrm>
            <a:off x="2819402" y="3865499"/>
            <a:ext cx="4114800" cy="2111189"/>
          </a:xfrm>
        </p:spPr>
        <p:txBody>
          <a:bodyPr/>
          <a:lstStyle/>
          <a:p>
            <a:r>
              <a:rPr lang="en-US" dirty="0"/>
              <a:t>Guided By</a:t>
            </a:r>
          </a:p>
        </p:txBody>
      </p:sp>
      <p:sp>
        <p:nvSpPr>
          <p:cNvPr id="3" name="Content Placeholder 2">
            <a:extLst>
              <a:ext uri="{FF2B5EF4-FFF2-40B4-BE49-F238E27FC236}">
                <a16:creationId xmlns:a16="http://schemas.microsoft.com/office/drawing/2014/main" id="{186DD3DD-072F-4103-B534-27A7CD671D9A}"/>
              </a:ext>
            </a:extLst>
          </p:cNvPr>
          <p:cNvSpPr>
            <a:spLocks noGrp="1"/>
          </p:cNvSpPr>
          <p:nvPr>
            <p:ph idx="1"/>
          </p:nvPr>
        </p:nvSpPr>
        <p:spPr>
          <a:xfrm>
            <a:off x="1592671" y="2700088"/>
            <a:ext cx="3814482" cy="1264024"/>
          </a:xfrm>
        </p:spPr>
        <p:txBody>
          <a:bodyPr>
            <a:normAutofit fontScale="77500" lnSpcReduction="20000"/>
          </a:bodyPr>
          <a:lstStyle/>
          <a:p>
            <a:r>
              <a:rPr lang="en-US" dirty="0"/>
              <a:t>PRIYA KHETAN</a:t>
            </a:r>
          </a:p>
          <a:p>
            <a:r>
              <a:rPr lang="en-US" dirty="0"/>
              <a:t>ANURAG THAKUR</a:t>
            </a:r>
          </a:p>
          <a:p>
            <a:r>
              <a:rPr lang="en-US" dirty="0"/>
              <a:t>PIYUSH KUMAR</a:t>
            </a:r>
          </a:p>
        </p:txBody>
      </p:sp>
      <p:pic>
        <p:nvPicPr>
          <p:cNvPr id="7" name="Picture Placeholder 6" descr="A hand holding a sign">
            <a:extLst>
              <a:ext uri="{FF2B5EF4-FFF2-40B4-BE49-F238E27FC236}">
                <a16:creationId xmlns:a16="http://schemas.microsoft.com/office/drawing/2014/main" id="{FBA8EE09-C66B-4072-B4E9-9DEE8394E20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84848" y="813816"/>
            <a:ext cx="4617720" cy="2551176"/>
          </a:xfrm>
        </p:spPr>
      </p:pic>
      <p:pic>
        <p:nvPicPr>
          <p:cNvPr id="9" name="Picture Placeholder 8" descr="A person smiling for the camera with an apron on">
            <a:extLst>
              <a:ext uri="{FF2B5EF4-FFF2-40B4-BE49-F238E27FC236}">
                <a16:creationId xmlns:a16="http://schemas.microsoft.com/office/drawing/2014/main" id="{0D6D0E59-E139-4D64-A9D8-5CA5C961F9E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784848" y="3465576"/>
            <a:ext cx="4617720" cy="2551176"/>
          </a:xfrm>
        </p:spPr>
      </p:pic>
      <p:sp>
        <p:nvSpPr>
          <p:cNvPr id="4" name="Date Placeholder 3">
            <a:extLst>
              <a:ext uri="{FF2B5EF4-FFF2-40B4-BE49-F238E27FC236}">
                <a16:creationId xmlns:a16="http://schemas.microsoft.com/office/drawing/2014/main" id="{E88686C7-C736-4CA1-84E6-AAAD3ABFE9DC}"/>
              </a:ext>
            </a:extLst>
          </p:cNvPr>
          <p:cNvSpPr>
            <a:spLocks noGrp="1"/>
          </p:cNvSpPr>
          <p:nvPr>
            <p:ph type="dt" sz="half" idx="10"/>
          </p:nvPr>
        </p:nvSpPr>
        <p:spPr>
          <a:xfrm>
            <a:off x="458694" y="6416675"/>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12A2CC8-5849-451C-81F5-731A40CD354B}"/>
              </a:ext>
            </a:extLst>
          </p:cNvPr>
          <p:cNvSpPr>
            <a:spLocks noGrp="1"/>
          </p:cNvSpPr>
          <p:nvPr>
            <p:ph type="ftr" sz="quarter" idx="11"/>
          </p:nvPr>
        </p:nvSpPr>
        <p:spPr>
          <a:xfrm>
            <a:off x="4038600" y="6416675"/>
            <a:ext cx="4114800"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3C2688BC-7E88-411A-A72F-BA96A981DF64}"/>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2</a:t>
            </a:fld>
            <a:endParaRPr lang="en-US" dirty="0"/>
          </a:p>
        </p:txBody>
      </p:sp>
      <p:sp>
        <p:nvSpPr>
          <p:cNvPr id="8" name="Title 1">
            <a:extLst>
              <a:ext uri="{FF2B5EF4-FFF2-40B4-BE49-F238E27FC236}">
                <a16:creationId xmlns:a16="http://schemas.microsoft.com/office/drawing/2014/main" id="{3ECF177B-0E42-10FE-10B1-8C47B34669E6}"/>
              </a:ext>
            </a:extLst>
          </p:cNvPr>
          <p:cNvSpPr txBox="1">
            <a:spLocks/>
          </p:cNvSpPr>
          <p:nvPr/>
        </p:nvSpPr>
        <p:spPr>
          <a:xfrm>
            <a:off x="1295400" y="1142999"/>
            <a:ext cx="4917141" cy="211118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dirty="0"/>
              <a:t>Presented By</a:t>
            </a:r>
          </a:p>
        </p:txBody>
      </p:sp>
      <p:sp>
        <p:nvSpPr>
          <p:cNvPr id="10" name="Content Placeholder 2">
            <a:extLst>
              <a:ext uri="{FF2B5EF4-FFF2-40B4-BE49-F238E27FC236}">
                <a16:creationId xmlns:a16="http://schemas.microsoft.com/office/drawing/2014/main" id="{1881F792-2AB4-99AA-5B47-681B644943A2}"/>
              </a:ext>
            </a:extLst>
          </p:cNvPr>
          <p:cNvSpPr txBox="1">
            <a:spLocks/>
          </p:cNvSpPr>
          <p:nvPr/>
        </p:nvSpPr>
        <p:spPr>
          <a:xfrm>
            <a:off x="2384612" y="5214688"/>
            <a:ext cx="4422290" cy="15240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RASHMITA PANIGRAHI </a:t>
            </a:r>
          </a:p>
        </p:txBody>
      </p:sp>
    </p:spTree>
    <p:extLst>
      <p:ext uri="{BB962C8B-B14F-4D97-AF65-F5344CB8AC3E}">
        <p14:creationId xmlns:p14="http://schemas.microsoft.com/office/powerpoint/2010/main" val="220515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1F5DD0-1F4C-45C4-8BEC-33AB4B47BF98}"/>
              </a:ext>
            </a:extLst>
          </p:cNvPr>
          <p:cNvSpPr>
            <a:spLocks noGrp="1"/>
          </p:cNvSpPr>
          <p:nvPr>
            <p:ph type="title"/>
          </p:nvPr>
        </p:nvSpPr>
        <p:spPr>
          <a:xfrm>
            <a:off x="458694" y="393192"/>
            <a:ext cx="4594412" cy="1172486"/>
          </a:xfrm>
        </p:spPr>
        <p:txBody>
          <a:bodyPr/>
          <a:lstStyle/>
          <a:p>
            <a:r>
              <a:rPr lang="en-US" sz="3600" dirty="0"/>
              <a:t>INTRODUCTION</a:t>
            </a:r>
          </a:p>
        </p:txBody>
      </p:sp>
      <p:sp>
        <p:nvSpPr>
          <p:cNvPr id="9" name="Content Placeholder 8">
            <a:extLst>
              <a:ext uri="{FF2B5EF4-FFF2-40B4-BE49-F238E27FC236}">
                <a16:creationId xmlns:a16="http://schemas.microsoft.com/office/drawing/2014/main" id="{CECA5D41-8779-43E7-AC6F-3AFF246240B3}"/>
              </a:ext>
            </a:extLst>
          </p:cNvPr>
          <p:cNvSpPr>
            <a:spLocks noGrp="1"/>
          </p:cNvSpPr>
          <p:nvPr>
            <p:ph idx="1"/>
          </p:nvPr>
        </p:nvSpPr>
        <p:spPr>
          <a:xfrm>
            <a:off x="838200" y="1846729"/>
            <a:ext cx="4952681" cy="4288895"/>
          </a:xfrm>
        </p:spPr>
        <p:txBody>
          <a:bodyPr>
            <a:normAutofit fontScale="55000" lnSpcReduction="20000"/>
          </a:bodyPr>
          <a:lstStyle/>
          <a:p>
            <a:endParaRPr lang="en-US" dirty="0"/>
          </a:p>
          <a:p>
            <a:pPr marL="457200" indent="-457200">
              <a:buFont typeface="Arial" panose="020B0604020202020204" pitchFamily="34" charset="0"/>
              <a:buChar char="•"/>
            </a:pPr>
            <a:r>
              <a:rPr lang="en-US" sz="2900" dirty="0"/>
              <a:t>Crop recommendation in agriculture science is the primary concern for every country, as the food demand is increasing at a fast rate due to an increase in population. Moreover, the increased use of technology today has increased the efficiency and accuracy of detecting diseases in crops. Most of the times it is observed that farmers tend to sow the crop according to its market value and possible financial profits rather than taking factors like soil conditions, sustainability etc. in to the account. The detection process marks the beginning of a series of activities to fight the diseases and reduce their spread. Some diseases are also transmitted between plants, making it hard to fight them. </a:t>
            </a:r>
          </a:p>
        </p:txBody>
      </p:sp>
      <p:pic>
        <p:nvPicPr>
          <p:cNvPr id="12" name="Picture Placeholder 11" descr="A person cutting flowers">
            <a:extLst>
              <a:ext uri="{FF2B5EF4-FFF2-40B4-BE49-F238E27FC236}">
                <a16:creationId xmlns:a16="http://schemas.microsoft.com/office/drawing/2014/main" id="{985884F0-C48A-45A9-A8BE-181304834F9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086600" y="568324"/>
            <a:ext cx="4727448" cy="5715000"/>
          </a:xfrm>
        </p:spPr>
      </p:pic>
      <p:sp>
        <p:nvSpPr>
          <p:cNvPr id="2" name="Date Placeholder 1">
            <a:extLst>
              <a:ext uri="{FF2B5EF4-FFF2-40B4-BE49-F238E27FC236}">
                <a16:creationId xmlns:a16="http://schemas.microsoft.com/office/drawing/2014/main" id="{6B335B82-405E-4242-85B4-2B74C39FB6B2}"/>
              </a:ext>
            </a:extLst>
          </p:cNvPr>
          <p:cNvSpPr>
            <a:spLocks noGrp="1"/>
          </p:cNvSpPr>
          <p:nvPr>
            <p:ph type="dt" sz="half" idx="10"/>
          </p:nvPr>
        </p:nvSpPr>
        <p:spPr>
          <a:xfrm>
            <a:off x="458694" y="6416675"/>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447708B8-0261-4F63-A150-F20B76787537}"/>
              </a:ext>
            </a:extLst>
          </p:cNvPr>
          <p:cNvSpPr>
            <a:spLocks noGrp="1"/>
          </p:cNvSpPr>
          <p:nvPr>
            <p:ph type="ftr" sz="quarter" idx="11"/>
          </p:nvPr>
        </p:nvSpPr>
        <p:spPr>
          <a:xfrm>
            <a:off x="4038600" y="6416675"/>
            <a:ext cx="4114800" cy="365125"/>
          </a:xfrm>
        </p:spPr>
        <p:txBody>
          <a:bodyPr/>
          <a:lstStyle/>
          <a:p>
            <a:r>
              <a:rPr lang="en-US" dirty="0"/>
              <a:t>Sample Footer Text</a:t>
            </a:r>
          </a:p>
        </p:txBody>
      </p:sp>
      <p:sp>
        <p:nvSpPr>
          <p:cNvPr id="4" name="Slide Number Placeholder 3">
            <a:extLst>
              <a:ext uri="{FF2B5EF4-FFF2-40B4-BE49-F238E27FC236}">
                <a16:creationId xmlns:a16="http://schemas.microsoft.com/office/drawing/2014/main" id="{2EA21BC8-8853-41B4-91F9-DD94F7939B6F}"/>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a:t>
            </a:fld>
            <a:endParaRPr lang="en-US" dirty="0"/>
          </a:p>
        </p:txBody>
      </p:sp>
    </p:spTree>
    <p:extLst>
      <p:ext uri="{BB962C8B-B14F-4D97-AF65-F5344CB8AC3E}">
        <p14:creationId xmlns:p14="http://schemas.microsoft.com/office/powerpoint/2010/main" val="1703968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8045-1517-FFCD-FABD-AC04B831FC76}"/>
              </a:ext>
            </a:extLst>
          </p:cNvPr>
          <p:cNvSpPr>
            <a:spLocks noGrp="1"/>
          </p:cNvSpPr>
          <p:nvPr>
            <p:ph type="title"/>
          </p:nvPr>
        </p:nvSpPr>
        <p:spPr>
          <a:xfrm>
            <a:off x="838200" y="393192"/>
            <a:ext cx="3838303" cy="738922"/>
          </a:xfrm>
        </p:spPr>
        <p:txBody>
          <a:bodyPr/>
          <a:lstStyle/>
          <a:p>
            <a:r>
              <a:rPr lang="en-IN" dirty="0"/>
              <a:t>Objectives</a:t>
            </a:r>
          </a:p>
        </p:txBody>
      </p:sp>
      <p:sp>
        <p:nvSpPr>
          <p:cNvPr id="3" name="Content Placeholder 2">
            <a:extLst>
              <a:ext uri="{FF2B5EF4-FFF2-40B4-BE49-F238E27FC236}">
                <a16:creationId xmlns:a16="http://schemas.microsoft.com/office/drawing/2014/main" id="{3E327FF1-DE14-7098-9636-BB23B99D4A5C}"/>
              </a:ext>
            </a:extLst>
          </p:cNvPr>
          <p:cNvSpPr>
            <a:spLocks noGrp="1"/>
          </p:cNvSpPr>
          <p:nvPr>
            <p:ph idx="1"/>
          </p:nvPr>
        </p:nvSpPr>
        <p:spPr>
          <a:xfrm>
            <a:off x="838200" y="1558834"/>
            <a:ext cx="10665823" cy="4576790"/>
          </a:xfrm>
        </p:spPr>
        <p:txBody>
          <a:bodyPr/>
          <a:lstStyle/>
          <a:p>
            <a:pPr marL="457200" indent="-457200">
              <a:buFont typeface="Arial" panose="020B0604020202020204" pitchFamily="34" charset="0"/>
              <a:buChar char="•"/>
            </a:pPr>
            <a:r>
              <a:rPr lang="en-US" sz="1800" b="0" i="0" dirty="0">
                <a:solidFill>
                  <a:schemeClr val="tx2"/>
                </a:solidFill>
                <a:effectLst/>
                <a:latin typeface="roboto" panose="02000000000000000000" pitchFamily="2" charset="0"/>
              </a:rPr>
              <a:t>The proposed model predicts the crop yield for the data sets of the given region. Integrating agriculture and ML will contribute to more enhancements in the agriculture sector by increasing the yields and optimizing the resources involved. The data from previous years are the key elements in forecasting current performance.</a:t>
            </a:r>
          </a:p>
          <a:p>
            <a:pPr marL="457200" indent="-457200">
              <a:buFont typeface="Arial" panose="020B0604020202020204" pitchFamily="34" charset="0"/>
              <a:buChar char="•"/>
            </a:pPr>
            <a:r>
              <a:rPr lang="en-US" sz="1800" b="0" i="0" dirty="0">
                <a:solidFill>
                  <a:schemeClr val="tx2"/>
                </a:solidFill>
                <a:effectLst/>
                <a:latin typeface="roboto" panose="02000000000000000000" pitchFamily="2" charset="0"/>
              </a:rPr>
              <a:t>The proposed system uses recommender system to suggest the right time for using fertilizers.</a:t>
            </a:r>
          </a:p>
          <a:p>
            <a:pPr marL="457200" indent="-457200">
              <a:buFont typeface="Arial" panose="020B0604020202020204" pitchFamily="34" charset="0"/>
              <a:buChar char="•"/>
            </a:pPr>
            <a:r>
              <a:rPr lang="en-US" sz="1800" b="0" i="0" dirty="0">
                <a:solidFill>
                  <a:schemeClr val="tx2"/>
                </a:solidFill>
                <a:effectLst/>
                <a:latin typeface="roboto" panose="02000000000000000000" pitchFamily="2" charset="0"/>
              </a:rPr>
              <a:t>The methods in the proposed system includes increasing the yield of crops, real-time analysis of crops, selecting efficient parameters, making smarter decisions and getting better yield.</a:t>
            </a:r>
          </a:p>
          <a:p>
            <a:pPr marL="457200" indent="-457200">
              <a:buFont typeface="Arial" panose="020B0604020202020204" pitchFamily="34" charset="0"/>
              <a:buChar char="•"/>
            </a:pPr>
            <a:r>
              <a:rPr lang="en-US" sz="1800" b="0" i="0" dirty="0">
                <a:solidFill>
                  <a:schemeClr val="tx2"/>
                </a:solidFill>
                <a:effectLst/>
                <a:latin typeface="roboto" panose="02000000000000000000" pitchFamily="2" charset="0"/>
              </a:rPr>
              <a:t>The main objective is to obtain a better variety of crops that can be grown over the season. The proposed system would help to minimize the difficulties faced by farmers in choosing a crop and maximize the yield.</a:t>
            </a:r>
          </a:p>
          <a:p>
            <a:pPr marL="457200" indent="-457200">
              <a:buFont typeface="Arial" panose="020B0604020202020204" pitchFamily="34" charset="0"/>
              <a:buChar char="•"/>
            </a:pPr>
            <a:endParaRPr lang="en-US" sz="2000" b="0" i="0" dirty="0">
              <a:solidFill>
                <a:schemeClr val="tx2"/>
              </a:solidFill>
              <a:effectLst/>
              <a:latin typeface="roboto" panose="02000000000000000000" pitchFamily="2" charset="0"/>
            </a:endParaRPr>
          </a:p>
          <a:p>
            <a:pPr marL="457200" indent="-457200">
              <a:buFont typeface="Arial" panose="020B0604020202020204" pitchFamily="34" charset="0"/>
              <a:buChar char="•"/>
            </a:pPr>
            <a:endParaRPr lang="en-IN" dirty="0"/>
          </a:p>
        </p:txBody>
      </p:sp>
      <p:sp>
        <p:nvSpPr>
          <p:cNvPr id="5" name="Date Placeholder 4">
            <a:extLst>
              <a:ext uri="{FF2B5EF4-FFF2-40B4-BE49-F238E27FC236}">
                <a16:creationId xmlns:a16="http://schemas.microsoft.com/office/drawing/2014/main" id="{F46EB70A-DAD5-535D-2931-2D8CA95F8FA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1CD1FFB-7577-4EE7-CF81-F72C50EB6053}"/>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A3FABB42-2CDC-8183-5849-E173898AB98D}"/>
              </a:ext>
            </a:extLst>
          </p:cNvPr>
          <p:cNvSpPr>
            <a:spLocks noGrp="1"/>
          </p:cNvSpPr>
          <p:nvPr>
            <p:ph type="sldNum" sz="quarter" idx="12"/>
          </p:nvPr>
        </p:nvSpPr>
        <p:spPr/>
        <p:txBody>
          <a:bodyPr/>
          <a:lstStyle/>
          <a:p>
            <a:fld id="{73B850FF-6169-4056-8077-06FFA93A5366}" type="slidenum">
              <a:rPr lang="en-US" smtClean="0"/>
              <a:t>4</a:t>
            </a:fld>
            <a:endParaRPr lang="en-US" dirty="0"/>
          </a:p>
        </p:txBody>
      </p:sp>
    </p:spTree>
    <p:extLst>
      <p:ext uri="{BB962C8B-B14F-4D97-AF65-F5344CB8AC3E}">
        <p14:creationId xmlns:p14="http://schemas.microsoft.com/office/powerpoint/2010/main" val="76700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2871-B530-6EF9-B779-8E349D0D4F3D}"/>
              </a:ext>
            </a:extLst>
          </p:cNvPr>
          <p:cNvSpPr>
            <a:spLocks noGrp="1"/>
          </p:cNvSpPr>
          <p:nvPr>
            <p:ph type="title"/>
          </p:nvPr>
        </p:nvSpPr>
        <p:spPr>
          <a:xfrm>
            <a:off x="121920" y="199081"/>
            <a:ext cx="4807131" cy="1142040"/>
          </a:xfrm>
        </p:spPr>
        <p:txBody>
          <a:bodyPr/>
          <a:lstStyle/>
          <a:p>
            <a:r>
              <a:rPr lang="en-US" dirty="0"/>
              <a:t>Tools&amp; Resources</a:t>
            </a:r>
            <a:endParaRPr lang="en-IN" dirty="0"/>
          </a:p>
        </p:txBody>
      </p:sp>
      <p:sp>
        <p:nvSpPr>
          <p:cNvPr id="3" name="Content Placeholder 2">
            <a:extLst>
              <a:ext uri="{FF2B5EF4-FFF2-40B4-BE49-F238E27FC236}">
                <a16:creationId xmlns:a16="http://schemas.microsoft.com/office/drawing/2014/main" id="{A6AFA108-4745-5B3C-E4E5-44EA7D829192}"/>
              </a:ext>
            </a:extLst>
          </p:cNvPr>
          <p:cNvSpPr>
            <a:spLocks noGrp="1"/>
          </p:cNvSpPr>
          <p:nvPr>
            <p:ph idx="1"/>
          </p:nvPr>
        </p:nvSpPr>
        <p:spPr>
          <a:xfrm>
            <a:off x="881743" y="1265466"/>
            <a:ext cx="5040085" cy="4808852"/>
          </a:xfrm>
        </p:spPr>
        <p:txBody>
          <a:bodyPr>
            <a:normAutofit/>
          </a:bodyPr>
          <a:lstStyle/>
          <a:p>
            <a:r>
              <a:rPr lang="en-US" sz="2000" b="1" dirty="0">
                <a:solidFill>
                  <a:srgbClr val="000000"/>
                </a:solidFill>
                <a:latin typeface="Arial" panose="020B0604020202020204" pitchFamily="34" charset="0"/>
              </a:rPr>
              <a:t>Software Tools:-</a:t>
            </a:r>
          </a:p>
          <a:p>
            <a:pPr marL="342900" indent="-342900">
              <a:buFont typeface="Arial" panose="020B0604020202020204" pitchFamily="34" charset="0"/>
              <a:buChar char="•"/>
            </a:pPr>
            <a:r>
              <a:rPr lang="en-US" sz="2000" dirty="0">
                <a:solidFill>
                  <a:srgbClr val="000000"/>
                </a:solidFill>
                <a:latin typeface="Arial" panose="020B0604020202020204" pitchFamily="34" charset="0"/>
              </a:rPr>
              <a:t>Google Collab (Developer Tool)</a:t>
            </a:r>
          </a:p>
          <a:p>
            <a:pPr marL="342900" indent="-342900">
              <a:buFont typeface="Arial" panose="020B0604020202020204" pitchFamily="34" charset="0"/>
              <a:buChar char="•"/>
            </a:pPr>
            <a:r>
              <a:rPr lang="en-US" sz="2000" b="0" i="0" dirty="0">
                <a:solidFill>
                  <a:srgbClr val="000000"/>
                </a:solidFill>
                <a:effectLst/>
                <a:latin typeface="Arial" panose="020B0604020202020204" pitchFamily="34" charset="0"/>
              </a:rPr>
              <a:t>VS Code </a:t>
            </a:r>
          </a:p>
          <a:p>
            <a:pPr marL="342900" indent="-342900">
              <a:buFont typeface="Arial" panose="020B0604020202020204" pitchFamily="34" charset="0"/>
              <a:buChar char="•"/>
            </a:pPr>
            <a:r>
              <a:rPr lang="en-US" sz="2000" dirty="0">
                <a:solidFill>
                  <a:srgbClr val="000000"/>
                </a:solidFill>
                <a:latin typeface="Arial" panose="020B0604020202020204" pitchFamily="34" charset="0"/>
              </a:rPr>
              <a:t>Windows 11 (OS )</a:t>
            </a:r>
          </a:p>
          <a:p>
            <a:pPr marL="342900" indent="-342900">
              <a:buFont typeface="Arial" panose="020B0604020202020204" pitchFamily="34" charset="0"/>
              <a:buChar char="•"/>
            </a:pPr>
            <a:r>
              <a:rPr lang="en-US" sz="2000" dirty="0">
                <a:solidFill>
                  <a:srgbClr val="000000"/>
                </a:solidFill>
                <a:latin typeface="Arial" panose="020B0604020202020204" pitchFamily="34" charset="0"/>
              </a:rPr>
              <a:t>Language (Python)</a:t>
            </a:r>
          </a:p>
          <a:p>
            <a:pPr marL="342900" indent="-342900">
              <a:buFont typeface="Arial" panose="020B0604020202020204" pitchFamily="34" charset="0"/>
              <a:buChar char="•"/>
            </a:pPr>
            <a:r>
              <a:rPr lang="en-US" sz="2000" dirty="0">
                <a:solidFill>
                  <a:srgbClr val="000000"/>
                </a:solidFill>
                <a:latin typeface="Arial" panose="020B0604020202020204" pitchFamily="34" charset="0"/>
              </a:rPr>
              <a:t>Web  Framework (Flask)</a:t>
            </a:r>
          </a:p>
          <a:p>
            <a:r>
              <a:rPr lang="en-US" sz="2000" b="1" i="0" dirty="0">
                <a:solidFill>
                  <a:srgbClr val="000000"/>
                </a:solidFill>
                <a:effectLst/>
                <a:latin typeface="Arial" panose="020B0604020202020204" pitchFamily="34" charset="0"/>
              </a:rPr>
              <a:t>Hardware Tools</a:t>
            </a:r>
            <a:r>
              <a:rPr lang="en-US" sz="2000" b="0" i="0" dirty="0">
                <a:solidFill>
                  <a:srgbClr val="000000"/>
                </a:solidFill>
                <a:effectLst/>
                <a:latin typeface="Arial" panose="020B0604020202020204" pitchFamily="34" charset="0"/>
              </a:rPr>
              <a:t>:-</a:t>
            </a:r>
          </a:p>
          <a:p>
            <a:pPr marL="342900" indent="-342900">
              <a:buFont typeface="Arial" panose="020B0604020202020204" pitchFamily="34" charset="0"/>
              <a:buChar char="•"/>
            </a:pPr>
            <a:r>
              <a:rPr lang="en-US" sz="2000" b="0" i="0" dirty="0">
                <a:solidFill>
                  <a:srgbClr val="000000"/>
                </a:solidFill>
                <a:effectLst/>
                <a:latin typeface="Arial" panose="020B0604020202020204" pitchFamily="34" charset="0"/>
              </a:rPr>
              <a:t>RYGEN 7 Octa Core processor</a:t>
            </a:r>
          </a:p>
          <a:p>
            <a:r>
              <a:rPr lang="en-US" sz="2000" b="1" dirty="0">
                <a:solidFill>
                  <a:srgbClr val="000000"/>
                </a:solidFill>
                <a:latin typeface="Arial" panose="020B0604020202020204" pitchFamily="34" charset="0"/>
              </a:rPr>
              <a:t>Dataset:</a:t>
            </a:r>
          </a:p>
          <a:p>
            <a:pPr marL="342900" indent="-342900">
              <a:buFont typeface="Arial" panose="020B0604020202020204" pitchFamily="34" charset="0"/>
              <a:buChar char="•"/>
            </a:pPr>
            <a:r>
              <a:rPr lang="en-US" sz="2000" dirty="0">
                <a:solidFill>
                  <a:srgbClr val="000000"/>
                </a:solidFill>
                <a:latin typeface="Arial" panose="020B0604020202020204" pitchFamily="34" charset="0"/>
              </a:rPr>
              <a:t>Crop Recommendation (Kaggle)</a:t>
            </a:r>
          </a:p>
          <a:p>
            <a:endParaRPr lang="en-US" sz="2000" b="0" i="0" dirty="0">
              <a:solidFill>
                <a:srgbClr val="000000"/>
              </a:solidFill>
              <a:effectLst/>
              <a:latin typeface="Arial" panose="020B0604020202020204" pitchFamily="34" charset="0"/>
            </a:endParaRPr>
          </a:p>
          <a:p>
            <a:pPr marL="342900" indent="-342900">
              <a:buFont typeface="Arial" panose="020B0604020202020204" pitchFamily="34" charset="0"/>
              <a:buChar char="•"/>
            </a:pPr>
            <a:endParaRPr lang="en-US" sz="2000" dirty="0">
              <a:solidFill>
                <a:srgbClr val="000000"/>
              </a:solidFill>
              <a:latin typeface="Arial" panose="020B0604020202020204" pitchFamily="34" charset="0"/>
            </a:endParaRPr>
          </a:p>
          <a:p>
            <a:pPr marL="342900" indent="-342900">
              <a:buFont typeface="Arial" panose="020B0604020202020204" pitchFamily="34" charset="0"/>
              <a:buChar char="•"/>
            </a:pPr>
            <a:endParaRPr lang="en-US" sz="2000" b="0" i="0" dirty="0">
              <a:solidFill>
                <a:srgbClr val="000000"/>
              </a:solidFill>
              <a:effectLst/>
              <a:latin typeface="Arial" panose="020B0604020202020204" pitchFamily="34" charset="0"/>
            </a:endParaRPr>
          </a:p>
          <a:p>
            <a:pPr marL="342900" indent="-342900">
              <a:buFont typeface="Arial" panose="020B0604020202020204" pitchFamily="34" charset="0"/>
              <a:buChar char="•"/>
            </a:pPr>
            <a:endParaRPr lang="en-US" sz="2000" b="0" i="0" dirty="0">
              <a:solidFill>
                <a:srgbClr val="000000"/>
              </a:solidFill>
              <a:effectLst/>
              <a:latin typeface="Arial" panose="020B0604020202020204" pitchFamily="34" charset="0"/>
            </a:endParaRPr>
          </a:p>
          <a:p>
            <a:endParaRPr lang="en-US" sz="2000" dirty="0">
              <a:solidFill>
                <a:srgbClr val="000000"/>
              </a:solidFill>
              <a:latin typeface="Arial" panose="020B0604020202020204" pitchFamily="34" charset="0"/>
            </a:endParaRPr>
          </a:p>
          <a:p>
            <a:endParaRPr lang="en-US" sz="2000" b="0" i="0" dirty="0">
              <a:solidFill>
                <a:srgbClr val="000000"/>
              </a:solidFill>
              <a:effectLst/>
              <a:latin typeface="Arial" panose="020B0604020202020204" pitchFamily="34" charset="0"/>
            </a:endParaRPr>
          </a:p>
        </p:txBody>
      </p:sp>
      <p:pic>
        <p:nvPicPr>
          <p:cNvPr id="9" name="Picture Placeholder 8">
            <a:extLst>
              <a:ext uri="{FF2B5EF4-FFF2-40B4-BE49-F238E27FC236}">
                <a16:creationId xmlns:a16="http://schemas.microsoft.com/office/drawing/2014/main" id="{5B51117D-5562-FC2E-C67A-38C0EE3D9A5F}"/>
              </a:ext>
            </a:extLst>
          </p:cNvPr>
          <p:cNvPicPr>
            <a:picLocks noGrp="1" noChangeAspect="1"/>
          </p:cNvPicPr>
          <p:nvPr>
            <p:ph type="pic" sz="quarter" idx="13"/>
          </p:nvPr>
        </p:nvPicPr>
        <p:blipFill>
          <a:blip r:embed="rId2"/>
          <a:srcRect l="26734" r="26734"/>
          <a:stretch>
            <a:fillRect/>
          </a:stretch>
        </p:blipFill>
        <p:spPr/>
      </p:pic>
      <p:sp>
        <p:nvSpPr>
          <p:cNvPr id="5" name="Date Placeholder 4">
            <a:extLst>
              <a:ext uri="{FF2B5EF4-FFF2-40B4-BE49-F238E27FC236}">
                <a16:creationId xmlns:a16="http://schemas.microsoft.com/office/drawing/2014/main" id="{85F8B9B2-4A4A-0D4F-AC9E-36C19A6697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D82E895-75F9-6D70-DA17-3032235EC75F}"/>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3CC220A-F3E8-2E8A-984E-03BB81890720}"/>
              </a:ext>
            </a:extLst>
          </p:cNvPr>
          <p:cNvSpPr>
            <a:spLocks noGrp="1"/>
          </p:cNvSpPr>
          <p:nvPr>
            <p:ph type="sldNum" sz="quarter" idx="12"/>
          </p:nvPr>
        </p:nvSpPr>
        <p:spPr/>
        <p:txBody>
          <a:bodyPr/>
          <a:lstStyle/>
          <a:p>
            <a:fld id="{73B850FF-6169-4056-8077-06FFA93A5366}" type="slidenum">
              <a:rPr lang="en-US" smtClean="0"/>
              <a:t>5</a:t>
            </a:fld>
            <a:endParaRPr lang="en-US" dirty="0"/>
          </a:p>
        </p:txBody>
      </p:sp>
    </p:spTree>
    <p:extLst>
      <p:ext uri="{BB962C8B-B14F-4D97-AF65-F5344CB8AC3E}">
        <p14:creationId xmlns:p14="http://schemas.microsoft.com/office/powerpoint/2010/main" val="7458577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424-35BF-4DF1-BD71-2A332E958E2A}"/>
              </a:ext>
            </a:extLst>
          </p:cNvPr>
          <p:cNvSpPr>
            <a:spLocks noGrp="1"/>
          </p:cNvSpPr>
          <p:nvPr>
            <p:ph type="ctrTitle"/>
          </p:nvPr>
        </p:nvSpPr>
        <p:spPr>
          <a:xfrm>
            <a:off x="-1222901" y="374470"/>
            <a:ext cx="7022810" cy="1105988"/>
          </a:xfrm>
        </p:spPr>
        <p:txBody>
          <a:bodyPr/>
          <a:lstStyle/>
          <a:p>
            <a:r>
              <a:rPr lang="en-US" dirty="0"/>
              <a:t>MODELS-</a:t>
            </a:r>
          </a:p>
        </p:txBody>
      </p:sp>
      <p:sp>
        <p:nvSpPr>
          <p:cNvPr id="13" name="TextBox 12">
            <a:extLst>
              <a:ext uri="{FF2B5EF4-FFF2-40B4-BE49-F238E27FC236}">
                <a16:creationId xmlns:a16="http://schemas.microsoft.com/office/drawing/2014/main" id="{6F94603A-C257-A49D-565F-FE5CE7098FF8}"/>
              </a:ext>
            </a:extLst>
          </p:cNvPr>
          <p:cNvSpPr txBox="1"/>
          <p:nvPr/>
        </p:nvSpPr>
        <p:spPr>
          <a:xfrm>
            <a:off x="513805" y="1793965"/>
            <a:ext cx="11416937" cy="1200329"/>
          </a:xfrm>
          <a:prstGeom prst="rect">
            <a:avLst/>
          </a:prstGeom>
          <a:noFill/>
        </p:spPr>
        <p:txBody>
          <a:bodyPr wrap="square" rtlCol="0">
            <a:spAutoFit/>
          </a:bodyPr>
          <a:lstStyle/>
          <a:p>
            <a:pPr marL="342900" indent="-342900">
              <a:buFont typeface="+mj-lt"/>
              <a:buAutoNum type="arabicPeriod"/>
            </a:pPr>
            <a:r>
              <a:rPr lang="en-IN" b="1" dirty="0"/>
              <a:t>Linear Regression:-</a:t>
            </a:r>
          </a:p>
          <a:p>
            <a:r>
              <a:rPr lang="en-IN" dirty="0"/>
              <a:t> </a:t>
            </a:r>
            <a:r>
              <a:rPr lang="en-IN" dirty="0">
                <a:highlight>
                  <a:srgbClr val="808000"/>
                </a:highlight>
              </a:rPr>
              <a:t>      </a:t>
            </a:r>
            <a:r>
              <a:rPr lang="en-US" b="1" i="0" dirty="0">
                <a:solidFill>
                  <a:srgbClr val="BDC1C6"/>
                </a:solidFill>
                <a:effectLst/>
                <a:highlight>
                  <a:srgbClr val="808000"/>
                </a:highlight>
                <a:latin typeface="arial" panose="020B0604020202020204" pitchFamily="34" charset="0"/>
              </a:rPr>
              <a:t>Linear regression is used to establish a relationship between various environmental variables like temperature, rainfall, </a:t>
            </a:r>
            <a:r>
              <a:rPr lang="en-US" b="1" i="0" dirty="0" err="1">
                <a:solidFill>
                  <a:srgbClr val="BDC1C6"/>
                </a:solidFill>
                <a:effectLst/>
                <a:highlight>
                  <a:srgbClr val="808000"/>
                </a:highlight>
                <a:latin typeface="arial" panose="020B0604020202020204" pitchFamily="34" charset="0"/>
              </a:rPr>
              <a:t>etc</a:t>
            </a:r>
            <a:r>
              <a:rPr lang="en-US" b="1" i="0" dirty="0">
                <a:solidFill>
                  <a:srgbClr val="BDC1C6"/>
                </a:solidFill>
                <a:effectLst/>
                <a:highlight>
                  <a:srgbClr val="808000"/>
                </a:highlight>
                <a:latin typeface="arial" panose="020B0604020202020204" pitchFamily="34" charset="0"/>
              </a:rPr>
              <a:t>  and the crop yield. It is important to measure the possible production of rate of crop and the farmers will be benefitted by the result of this prediction.</a:t>
            </a:r>
          </a:p>
        </p:txBody>
      </p:sp>
      <p:sp>
        <p:nvSpPr>
          <p:cNvPr id="16" name="TextBox 15">
            <a:extLst>
              <a:ext uri="{FF2B5EF4-FFF2-40B4-BE49-F238E27FC236}">
                <a16:creationId xmlns:a16="http://schemas.microsoft.com/office/drawing/2014/main" id="{0DD126CF-C238-9A72-AA0E-17933861D6CF}"/>
              </a:ext>
            </a:extLst>
          </p:cNvPr>
          <p:cNvSpPr txBox="1"/>
          <p:nvPr/>
        </p:nvSpPr>
        <p:spPr>
          <a:xfrm>
            <a:off x="513805" y="3429000"/>
            <a:ext cx="11059886" cy="1200329"/>
          </a:xfrm>
          <a:prstGeom prst="rect">
            <a:avLst/>
          </a:prstGeom>
          <a:noFill/>
        </p:spPr>
        <p:txBody>
          <a:bodyPr wrap="square" rtlCol="0">
            <a:spAutoFit/>
          </a:bodyPr>
          <a:lstStyle/>
          <a:p>
            <a:r>
              <a:rPr lang="en-IN" b="1" dirty="0"/>
              <a:t>2.  SVM:-</a:t>
            </a:r>
          </a:p>
          <a:p>
            <a:r>
              <a:rPr lang="en-IN" dirty="0"/>
              <a:t> </a:t>
            </a:r>
            <a:r>
              <a:rPr lang="en-IN" dirty="0">
                <a:highlight>
                  <a:srgbClr val="808000"/>
                </a:highlight>
              </a:rPr>
              <a:t>  </a:t>
            </a:r>
            <a:r>
              <a:rPr lang="en-US" b="1" dirty="0">
                <a:solidFill>
                  <a:srgbClr val="BDC1C6"/>
                </a:solidFill>
                <a:highlight>
                  <a:srgbClr val="808000"/>
                </a:highlight>
                <a:latin typeface="arial" panose="020B0604020202020204" pitchFamily="34" charset="0"/>
              </a:rPr>
              <a:t>SVM stands for Support Vector Machines. </a:t>
            </a:r>
            <a:r>
              <a:rPr lang="en-US" b="1" dirty="0">
                <a:solidFill>
                  <a:srgbClr val="E8EAED"/>
                </a:solidFill>
                <a:highlight>
                  <a:srgbClr val="808000"/>
                </a:highlight>
                <a:latin typeface="Arial" panose="020B0604020202020204" pitchFamily="34" charset="0"/>
                <a:cs typeface="Arial" panose="020B0604020202020204" pitchFamily="34" charset="0"/>
              </a:rPr>
              <a:t>It</a:t>
            </a:r>
            <a:r>
              <a:rPr lang="en-US" dirty="0">
                <a:solidFill>
                  <a:srgbClr val="E8EAED"/>
                </a:solidFill>
                <a:highlight>
                  <a:srgbClr val="808000"/>
                </a:highlight>
                <a:latin typeface="Arial" panose="020B0604020202020204" pitchFamily="34" charset="0"/>
                <a:cs typeface="Arial" panose="020B0604020202020204" pitchFamily="34" charset="0"/>
              </a:rPr>
              <a:t> is used to classify the crop based on the factors of  area</a:t>
            </a:r>
            <a:r>
              <a:rPr lang="en-US" b="1" dirty="0">
                <a:solidFill>
                  <a:srgbClr val="BDC1C6"/>
                </a:solidFill>
                <a:highlight>
                  <a:srgbClr val="808000"/>
                </a:highlight>
                <a:latin typeface="Arial" panose="020B0604020202020204" pitchFamily="34" charset="0"/>
                <a:cs typeface="Arial" panose="020B0604020202020204" pitchFamily="34" charset="0"/>
              </a:rPr>
              <a:t>. </a:t>
            </a:r>
          </a:p>
          <a:p>
            <a:r>
              <a:rPr lang="en-US" b="1" dirty="0">
                <a:solidFill>
                  <a:srgbClr val="BDC1C6"/>
                </a:solidFill>
                <a:highlight>
                  <a:srgbClr val="808000"/>
                </a:highlight>
                <a:latin typeface="Arial" panose="020B0604020202020204" pitchFamily="34" charset="0"/>
                <a:cs typeface="Arial" panose="020B0604020202020204" pitchFamily="34" charset="0"/>
              </a:rPr>
              <a:t>And as we are also implementing a Web Model that enables the user to interact with  the model and make their prediction successful with their given inputs.</a:t>
            </a:r>
            <a:endParaRPr lang="en-US" dirty="0">
              <a:solidFill>
                <a:srgbClr val="E8EAED"/>
              </a:solidFill>
              <a:highlight>
                <a:srgbClr val="808000"/>
              </a:highligh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204AC08-88BD-79E5-5215-C040E07E5CAD}"/>
              </a:ext>
            </a:extLst>
          </p:cNvPr>
          <p:cNvSpPr txBox="1"/>
          <p:nvPr/>
        </p:nvSpPr>
        <p:spPr>
          <a:xfrm>
            <a:off x="513805" y="4974772"/>
            <a:ext cx="11059886" cy="923330"/>
          </a:xfrm>
          <a:prstGeom prst="rect">
            <a:avLst/>
          </a:prstGeom>
          <a:noFill/>
        </p:spPr>
        <p:txBody>
          <a:bodyPr wrap="square" rtlCol="0">
            <a:spAutoFit/>
          </a:bodyPr>
          <a:lstStyle/>
          <a:p>
            <a:r>
              <a:rPr lang="en-IN" b="1" dirty="0"/>
              <a:t>3. Decision Tree Classifier:-</a:t>
            </a:r>
          </a:p>
          <a:p>
            <a:r>
              <a:rPr lang="en-IN" dirty="0"/>
              <a:t> </a:t>
            </a:r>
            <a:r>
              <a:rPr lang="en-IN" dirty="0">
                <a:highlight>
                  <a:srgbClr val="808000"/>
                </a:highlight>
              </a:rPr>
              <a:t>  </a:t>
            </a:r>
            <a:r>
              <a:rPr lang="en-US" b="1" dirty="0">
                <a:solidFill>
                  <a:srgbClr val="BDC1C6"/>
                </a:solidFill>
                <a:highlight>
                  <a:srgbClr val="808000"/>
                </a:highlight>
                <a:latin typeface="arial" panose="020B0604020202020204" pitchFamily="34" charset="0"/>
              </a:rPr>
              <a:t>This model will used to predict the future values of four </a:t>
            </a:r>
            <a:r>
              <a:rPr lang="en-US" b="1" dirty="0" err="1">
                <a:solidFill>
                  <a:srgbClr val="BDC1C6"/>
                </a:solidFill>
                <a:highlight>
                  <a:srgbClr val="808000"/>
                </a:highlight>
                <a:latin typeface="arial" panose="020B0604020202020204" pitchFamily="34" charset="0"/>
              </a:rPr>
              <a:t>meterological</a:t>
            </a:r>
            <a:r>
              <a:rPr lang="en-US" b="1" dirty="0">
                <a:solidFill>
                  <a:srgbClr val="BDC1C6"/>
                </a:solidFill>
                <a:highlight>
                  <a:srgbClr val="808000"/>
                </a:highlight>
                <a:latin typeface="arial" panose="020B0604020202020204" pitchFamily="34" charset="0"/>
              </a:rPr>
              <a:t> 	variables like  min. Temp, , max. Temp., Relative Humidity,  Sunshine and Rainfall.</a:t>
            </a:r>
            <a:endParaRPr lang="en-US" b="1" dirty="0">
              <a:solidFill>
                <a:srgbClr val="BDC1C6"/>
              </a:solidFill>
              <a:highlight>
                <a:srgbClr val="8080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6736930"/>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5A03-A2D7-1BD3-C2A9-0E223E7D58FC}"/>
              </a:ext>
            </a:extLst>
          </p:cNvPr>
          <p:cNvSpPr>
            <a:spLocks noGrp="1"/>
          </p:cNvSpPr>
          <p:nvPr>
            <p:ph type="ctrTitle"/>
          </p:nvPr>
        </p:nvSpPr>
        <p:spPr>
          <a:xfrm>
            <a:off x="1039973" y="685409"/>
            <a:ext cx="3974810" cy="949233"/>
          </a:xfrm>
        </p:spPr>
        <p:txBody>
          <a:bodyPr/>
          <a:lstStyle/>
          <a:p>
            <a:r>
              <a:rPr lang="en-IN" dirty="0"/>
              <a:t>Flowchart:</a:t>
            </a:r>
          </a:p>
        </p:txBody>
      </p:sp>
      <p:pic>
        <p:nvPicPr>
          <p:cNvPr id="1026" name="Picture 2" descr="Plant Disease Detection and Fertilizer Suggestion">
            <a:extLst>
              <a:ext uri="{FF2B5EF4-FFF2-40B4-BE49-F238E27FC236}">
                <a16:creationId xmlns:a16="http://schemas.microsoft.com/office/drawing/2014/main" id="{1472079E-F3C6-51C3-4201-5E23EFDDA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223" y="605654"/>
            <a:ext cx="4724400" cy="5951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305EC1F-AE90-0D41-FDC3-4A4D69EBC6FC}"/>
                  </a:ext>
                </a:extLst>
              </p14:cNvPr>
              <p14:cNvContentPartPr/>
              <p14:nvPr/>
            </p14:nvContentPartPr>
            <p14:xfrm>
              <a:off x="8080474" y="6258703"/>
              <a:ext cx="483120" cy="219240"/>
            </p14:xfrm>
          </p:contentPart>
        </mc:Choice>
        <mc:Fallback xmlns="">
          <p:pic>
            <p:nvPicPr>
              <p:cNvPr id="9" name="Ink 8">
                <a:extLst>
                  <a:ext uri="{FF2B5EF4-FFF2-40B4-BE49-F238E27FC236}">
                    <a16:creationId xmlns:a16="http://schemas.microsoft.com/office/drawing/2014/main" id="{D305EC1F-AE90-0D41-FDC3-4A4D69EBC6FC}"/>
                  </a:ext>
                </a:extLst>
              </p:cNvPr>
              <p:cNvPicPr/>
              <p:nvPr/>
            </p:nvPicPr>
            <p:blipFill>
              <a:blip r:embed="rId4"/>
              <a:stretch>
                <a:fillRect/>
              </a:stretch>
            </p:blipFill>
            <p:spPr>
              <a:xfrm>
                <a:off x="8071834" y="6249703"/>
                <a:ext cx="500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C4585A53-30EB-7C3F-480F-7E66BB35B84D}"/>
                  </a:ext>
                </a:extLst>
              </p14:cNvPr>
              <p14:cNvContentPartPr/>
              <p14:nvPr/>
            </p14:nvContentPartPr>
            <p14:xfrm>
              <a:off x="7465594" y="852223"/>
              <a:ext cx="1530720" cy="468720"/>
            </p14:xfrm>
          </p:contentPart>
        </mc:Choice>
        <mc:Fallback xmlns="">
          <p:pic>
            <p:nvPicPr>
              <p:cNvPr id="10" name="Ink 9">
                <a:extLst>
                  <a:ext uri="{FF2B5EF4-FFF2-40B4-BE49-F238E27FC236}">
                    <a16:creationId xmlns:a16="http://schemas.microsoft.com/office/drawing/2014/main" id="{C4585A53-30EB-7C3F-480F-7E66BB35B84D}"/>
                  </a:ext>
                </a:extLst>
              </p:cNvPr>
              <p:cNvPicPr/>
              <p:nvPr/>
            </p:nvPicPr>
            <p:blipFill>
              <a:blip r:embed="rId6"/>
              <a:stretch>
                <a:fillRect/>
              </a:stretch>
            </p:blipFill>
            <p:spPr>
              <a:xfrm>
                <a:off x="7456954" y="843583"/>
                <a:ext cx="1548360" cy="486360"/>
              </a:xfrm>
              <a:prstGeom prst="rect">
                <a:avLst/>
              </a:prstGeom>
            </p:spPr>
          </p:pic>
        </mc:Fallback>
      </mc:AlternateContent>
      <p:sp>
        <p:nvSpPr>
          <p:cNvPr id="11" name="TextBox 10">
            <a:extLst>
              <a:ext uri="{FF2B5EF4-FFF2-40B4-BE49-F238E27FC236}">
                <a16:creationId xmlns:a16="http://schemas.microsoft.com/office/drawing/2014/main" id="{38F4A1DD-CB7A-39E8-221E-2A0D39EC3509}"/>
              </a:ext>
            </a:extLst>
          </p:cNvPr>
          <p:cNvSpPr txBox="1"/>
          <p:nvPr/>
        </p:nvSpPr>
        <p:spPr>
          <a:xfrm>
            <a:off x="7315200" y="975360"/>
            <a:ext cx="1681114" cy="369332"/>
          </a:xfrm>
          <a:prstGeom prst="rect">
            <a:avLst/>
          </a:prstGeom>
          <a:noFill/>
        </p:spPr>
        <p:txBody>
          <a:bodyPr wrap="square" rtlCol="0">
            <a:spAutoFit/>
          </a:bodyPr>
          <a:lstStyle/>
          <a:p>
            <a:r>
              <a:rPr lang="en-IN" dirty="0"/>
              <a:t>        </a:t>
            </a:r>
            <a:r>
              <a:rPr lang="en-IN" dirty="0">
                <a:solidFill>
                  <a:srgbClr val="888888"/>
                </a:solidFill>
              </a:rPr>
              <a:t>Input</a:t>
            </a:r>
          </a:p>
        </p:txBody>
      </p:sp>
      <p:pic>
        <p:nvPicPr>
          <p:cNvPr id="1028" name="Picture 4" descr="Research into the use of quantum AI for crop yield prediction | GMV">
            <a:extLst>
              <a:ext uri="{FF2B5EF4-FFF2-40B4-BE49-F238E27FC236}">
                <a16:creationId xmlns:a16="http://schemas.microsoft.com/office/drawing/2014/main" id="{E38A3218-023D-77AF-C49E-E80383A85A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39" y="1515291"/>
            <a:ext cx="4967453" cy="518143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D25C06E2-360D-0B1B-B84A-850BC01AE4CB}"/>
              </a:ext>
            </a:extLst>
          </p:cNvPr>
          <p:cNvSpPr/>
          <p:nvPr/>
        </p:nvSpPr>
        <p:spPr>
          <a:xfrm>
            <a:off x="3396343" y="442395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4047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F98E-52AB-E975-9726-76158C617CA9}"/>
              </a:ext>
            </a:extLst>
          </p:cNvPr>
          <p:cNvSpPr>
            <a:spLocks noGrp="1"/>
          </p:cNvSpPr>
          <p:nvPr>
            <p:ph type="ctrTitle"/>
          </p:nvPr>
        </p:nvSpPr>
        <p:spPr>
          <a:xfrm>
            <a:off x="-198040" y="198923"/>
            <a:ext cx="4510158" cy="1052361"/>
          </a:xfrm>
        </p:spPr>
        <p:txBody>
          <a:bodyPr/>
          <a:lstStyle/>
          <a:p>
            <a:r>
              <a:rPr lang="en-IN" dirty="0"/>
              <a:t>DATASET.</a:t>
            </a:r>
          </a:p>
        </p:txBody>
      </p:sp>
      <p:pic>
        <p:nvPicPr>
          <p:cNvPr id="8" name="Picture 7">
            <a:extLst>
              <a:ext uri="{FF2B5EF4-FFF2-40B4-BE49-F238E27FC236}">
                <a16:creationId xmlns:a16="http://schemas.microsoft.com/office/drawing/2014/main" id="{1CE1FA24-4BF0-52C0-9875-C3F37E19E77E}"/>
              </a:ext>
            </a:extLst>
          </p:cNvPr>
          <p:cNvPicPr>
            <a:picLocks noChangeAspect="1"/>
          </p:cNvPicPr>
          <p:nvPr/>
        </p:nvPicPr>
        <p:blipFill>
          <a:blip r:embed="rId2"/>
          <a:stretch>
            <a:fillRect/>
          </a:stretch>
        </p:blipFill>
        <p:spPr>
          <a:xfrm>
            <a:off x="1540041" y="1341120"/>
            <a:ext cx="10035941" cy="5317957"/>
          </a:xfrm>
          <a:prstGeom prst="rect">
            <a:avLst/>
          </a:prstGeom>
        </p:spPr>
      </p:pic>
    </p:spTree>
    <p:extLst>
      <p:ext uri="{BB962C8B-B14F-4D97-AF65-F5344CB8AC3E}">
        <p14:creationId xmlns:p14="http://schemas.microsoft.com/office/powerpoint/2010/main" val="29505849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300A0-0F93-20D1-4762-A78C0C217181}"/>
              </a:ext>
            </a:extLst>
          </p:cNvPr>
          <p:cNvSpPr txBox="1"/>
          <p:nvPr/>
        </p:nvSpPr>
        <p:spPr>
          <a:xfrm>
            <a:off x="4162697" y="300445"/>
            <a:ext cx="4110446" cy="461665"/>
          </a:xfrm>
          <a:prstGeom prst="rect">
            <a:avLst/>
          </a:prstGeom>
          <a:noFill/>
        </p:spPr>
        <p:txBody>
          <a:bodyPr wrap="square" rtlCol="0">
            <a:spAutoFit/>
          </a:bodyPr>
          <a:lstStyle/>
          <a:p>
            <a:r>
              <a:rPr lang="en-US" sz="2400" dirty="0"/>
              <a:t>Project (Web Application)</a:t>
            </a:r>
            <a:endParaRPr lang="en-IN" sz="2400" dirty="0"/>
          </a:p>
        </p:txBody>
      </p:sp>
      <p:pic>
        <p:nvPicPr>
          <p:cNvPr id="3" name="Picture 2">
            <a:extLst>
              <a:ext uri="{FF2B5EF4-FFF2-40B4-BE49-F238E27FC236}">
                <a16:creationId xmlns:a16="http://schemas.microsoft.com/office/drawing/2014/main" id="{49662931-4C06-E26B-9EAF-F745743E6017}"/>
              </a:ext>
            </a:extLst>
          </p:cNvPr>
          <p:cNvPicPr>
            <a:picLocks noChangeAspect="1"/>
          </p:cNvPicPr>
          <p:nvPr/>
        </p:nvPicPr>
        <p:blipFill>
          <a:blip r:embed="rId2"/>
          <a:stretch>
            <a:fillRect/>
          </a:stretch>
        </p:blipFill>
        <p:spPr>
          <a:xfrm>
            <a:off x="845565" y="1062446"/>
            <a:ext cx="9974045" cy="5364480"/>
          </a:xfrm>
          <a:prstGeom prst="rect">
            <a:avLst/>
          </a:prstGeom>
        </p:spPr>
      </p:pic>
    </p:spTree>
    <p:extLst>
      <p:ext uri="{BB962C8B-B14F-4D97-AF65-F5344CB8AC3E}">
        <p14:creationId xmlns:p14="http://schemas.microsoft.com/office/powerpoint/2010/main" val="2220305472"/>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_win32_JB_SL_v2.potx" id="{ADBA094C-A0EC-4C0A-B446-BFAC587CD452}" vid="{5D925AC9-0F62-4DD1-AF7D-A39A21A96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8EF3A0-5A01-4576-8764-452FD3A2CB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841D0F8-A96E-436B-B6A7-2AFF6F30F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1377AF-B80E-4F93-8088-50DE225F345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Dappled design</Template>
  <TotalTime>192</TotalTime>
  <Words>657</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Avenir Next LT Pro</vt:lpstr>
      <vt:lpstr>AvenirNext LT Pro Medium</vt:lpstr>
      <vt:lpstr>Calibri</vt:lpstr>
      <vt:lpstr>roboto</vt:lpstr>
      <vt:lpstr>Sabon Next LT</vt:lpstr>
      <vt:lpstr>DappledVTI</vt:lpstr>
      <vt:lpstr>Crop Recommendation using ML</vt:lpstr>
      <vt:lpstr>Guided By</vt:lpstr>
      <vt:lpstr>INTRODUCTION</vt:lpstr>
      <vt:lpstr>Objectives</vt:lpstr>
      <vt:lpstr>Tools&amp; Resources</vt:lpstr>
      <vt:lpstr>MODELS-</vt:lpstr>
      <vt:lpstr>Flowchart:</vt:lpstr>
      <vt:lpstr>DATASET.</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Recommendation using ML</dc:title>
  <dc:creator>Aman kumar</dc:creator>
  <cp:lastModifiedBy>piyush singh</cp:lastModifiedBy>
  <cp:revision>3</cp:revision>
  <dcterms:created xsi:type="dcterms:W3CDTF">2022-12-04T14:30:32Z</dcterms:created>
  <dcterms:modified xsi:type="dcterms:W3CDTF">2023-04-28T09:43:38Z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